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  <p:sldMasterId id="2147483658" r:id="rId2"/>
  </p:sldMasterIdLst>
  <p:notesMasterIdLst>
    <p:notesMasterId r:id="rId30"/>
  </p:notesMasterIdLst>
  <p:sldIdLst>
    <p:sldId id="256" r:id="rId3"/>
    <p:sldId id="297" r:id="rId4"/>
    <p:sldId id="299" r:id="rId5"/>
    <p:sldId id="271" r:id="rId6"/>
    <p:sldId id="284" r:id="rId7"/>
    <p:sldId id="301" r:id="rId8"/>
    <p:sldId id="302" r:id="rId9"/>
    <p:sldId id="303" r:id="rId10"/>
    <p:sldId id="286" r:id="rId11"/>
    <p:sldId id="304" r:id="rId12"/>
    <p:sldId id="305" r:id="rId13"/>
    <p:sldId id="306" r:id="rId14"/>
    <p:sldId id="307" r:id="rId15"/>
    <p:sldId id="317" r:id="rId16"/>
    <p:sldId id="318" r:id="rId17"/>
    <p:sldId id="319" r:id="rId18"/>
    <p:sldId id="320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287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651B092-18E9-4975-98B2-6556790C6969}">
  <a:tblStyle styleId="{F651B092-18E9-4975-98B2-6556790C69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7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938506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414661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1227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113761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553396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047733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653074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072161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427761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327514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2893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Vi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754634" y="905743"/>
            <a:ext cx="3335808" cy="1998095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842879" y="993972"/>
            <a:ext cx="3159317" cy="1821638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025520" y="905743"/>
            <a:ext cx="3335808" cy="1998095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3" hasCustomPrompt="1"/>
          </p:nvPr>
        </p:nvSpPr>
        <p:spPr>
          <a:xfrm>
            <a:off x="5113765" y="993972"/>
            <a:ext cx="3159317" cy="1821638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41810" y="3330033"/>
            <a:ext cx="3696924" cy="122343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541810" y="3040318"/>
            <a:ext cx="3696924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840149" y="3332092"/>
            <a:ext cx="3696924" cy="122343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840149" y="3042377"/>
            <a:ext cx="3696924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126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 animBg="1"/>
      <p:bldP spid="12" grpId="0"/>
      <p:bldP spid="1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Vi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318658" y="1087065"/>
            <a:ext cx="2794538" cy="1673883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406275" y="1168871"/>
            <a:ext cx="2619305" cy="1510271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18658" y="3109472"/>
            <a:ext cx="2794538" cy="135296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18658" y="2819757"/>
            <a:ext cx="2794538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正方形/長方形 16"/>
          <p:cNvSpPr/>
          <p:nvPr userDrawn="1"/>
        </p:nvSpPr>
        <p:spPr>
          <a:xfrm>
            <a:off x="3174334" y="1086585"/>
            <a:ext cx="2794538" cy="1673883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図プレースホルダー 9"/>
          <p:cNvSpPr>
            <a:spLocks noGrp="1"/>
          </p:cNvSpPr>
          <p:nvPr>
            <p:ph type="pic" sz="quarter" idx="17" hasCustomPrompt="1"/>
          </p:nvPr>
        </p:nvSpPr>
        <p:spPr>
          <a:xfrm>
            <a:off x="3261951" y="1168391"/>
            <a:ext cx="2619305" cy="1510271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3174334" y="3108993"/>
            <a:ext cx="2794538" cy="135296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3174334" y="2819278"/>
            <a:ext cx="2794538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6012285" y="1087065"/>
            <a:ext cx="2794538" cy="1673883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図プレースホルダー 9"/>
          <p:cNvSpPr>
            <a:spLocks noGrp="1"/>
          </p:cNvSpPr>
          <p:nvPr>
            <p:ph type="pic" sz="quarter" idx="20" hasCustomPrompt="1"/>
          </p:nvPr>
        </p:nvSpPr>
        <p:spPr>
          <a:xfrm>
            <a:off x="6099901" y="1168871"/>
            <a:ext cx="2619305" cy="1510271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6012285" y="3109472"/>
            <a:ext cx="2794538" cy="135296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6012285" y="2819757"/>
            <a:ext cx="2794538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095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3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animBg="1"/>
      <p:bldP spid="18" grpId="0"/>
      <p:bldP spid="1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/>
      <p:bldP spid="22" grpId="0"/>
      <p:bldP spid="2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-3162" y="875365"/>
            <a:ext cx="9147162" cy="2438968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951570"/>
            <a:ext cx="9134502" cy="2272753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7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1578908" y="3784068"/>
            <a:ext cx="5963680" cy="812908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1578908" y="3449348"/>
            <a:ext cx="5963680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979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1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x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386171" y="794053"/>
            <a:ext cx="4005793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6171" y="2144203"/>
            <a:ext cx="4005793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" name="図プレースホルダー 9"/>
          <p:cNvSpPr>
            <a:spLocks noGrp="1"/>
          </p:cNvSpPr>
          <p:nvPr>
            <p:ph type="pic" sz="quarter" idx="16" hasCustomPrompt="1"/>
          </p:nvPr>
        </p:nvSpPr>
        <p:spPr>
          <a:xfrm>
            <a:off x="4729531" y="794053"/>
            <a:ext cx="4005793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729531" y="2144203"/>
            <a:ext cx="4005793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図プレースホルダー 9"/>
          <p:cNvSpPr>
            <a:spLocks noGrp="1"/>
          </p:cNvSpPr>
          <p:nvPr>
            <p:ph type="pic" sz="quarter" idx="18" hasCustomPrompt="1"/>
          </p:nvPr>
        </p:nvSpPr>
        <p:spPr>
          <a:xfrm>
            <a:off x="386171" y="2774273"/>
            <a:ext cx="4005793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386171" y="4124423"/>
            <a:ext cx="4005793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図プレースホルダー 9"/>
          <p:cNvSpPr>
            <a:spLocks noGrp="1"/>
          </p:cNvSpPr>
          <p:nvPr>
            <p:ph type="pic" sz="quarter" idx="20" hasCustomPrompt="1"/>
          </p:nvPr>
        </p:nvSpPr>
        <p:spPr>
          <a:xfrm>
            <a:off x="4729531" y="2774273"/>
            <a:ext cx="4005793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4729531" y="4124423"/>
            <a:ext cx="4005793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95313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  <p:bldP spid="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/>
      <p:bldP spid="14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/>
      <p:bldP spid="16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386172" y="794053"/>
            <a:ext cx="2655525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6172" y="2144203"/>
            <a:ext cx="2655525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図プレースホルダー 9"/>
          <p:cNvSpPr>
            <a:spLocks noGrp="1"/>
          </p:cNvSpPr>
          <p:nvPr>
            <p:ph type="pic" sz="quarter" idx="16" hasCustomPrompt="1"/>
          </p:nvPr>
        </p:nvSpPr>
        <p:spPr>
          <a:xfrm>
            <a:off x="3244237" y="794053"/>
            <a:ext cx="2655525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3244237" y="2144203"/>
            <a:ext cx="2655525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図プレースホルダー 9"/>
          <p:cNvSpPr>
            <a:spLocks noGrp="1"/>
          </p:cNvSpPr>
          <p:nvPr>
            <p:ph type="pic" sz="quarter" idx="18" hasCustomPrompt="1"/>
          </p:nvPr>
        </p:nvSpPr>
        <p:spPr>
          <a:xfrm>
            <a:off x="6102303" y="794053"/>
            <a:ext cx="2655525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6102303" y="2144203"/>
            <a:ext cx="2655525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図プレースホルダー 9"/>
          <p:cNvSpPr>
            <a:spLocks noGrp="1"/>
          </p:cNvSpPr>
          <p:nvPr>
            <p:ph type="pic" sz="quarter" idx="20" hasCustomPrompt="1"/>
          </p:nvPr>
        </p:nvSpPr>
        <p:spPr>
          <a:xfrm>
            <a:off x="386172" y="2796775"/>
            <a:ext cx="2655525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386172" y="4146925"/>
            <a:ext cx="2655525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図プレースホルダー 9"/>
          <p:cNvSpPr>
            <a:spLocks noGrp="1"/>
          </p:cNvSpPr>
          <p:nvPr>
            <p:ph type="pic" sz="quarter" idx="22" hasCustomPrompt="1"/>
          </p:nvPr>
        </p:nvSpPr>
        <p:spPr>
          <a:xfrm>
            <a:off x="3244237" y="2796775"/>
            <a:ext cx="2655525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3244237" y="4146925"/>
            <a:ext cx="2655525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図プレースホルダー 9"/>
          <p:cNvSpPr>
            <a:spLocks noGrp="1"/>
          </p:cNvSpPr>
          <p:nvPr>
            <p:ph type="pic" sz="quarter" idx="24" hasCustomPrompt="1"/>
          </p:nvPr>
        </p:nvSpPr>
        <p:spPr>
          <a:xfrm>
            <a:off x="6102303" y="2796775"/>
            <a:ext cx="2655525" cy="1350150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6102303" y="4146925"/>
            <a:ext cx="2655525" cy="58506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8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3573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/>
      <p:bldP spid="20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/>
      <p:bldP spid="22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/>
      <p:bldP spid="24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/>
      <p:bldP spid="26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363667" y="1454516"/>
            <a:ext cx="3555704" cy="2534892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2" hasCustomPrompt="1"/>
          </p:nvPr>
        </p:nvSpPr>
        <p:spPr>
          <a:xfrm>
            <a:off x="442631" y="1531938"/>
            <a:ext cx="3397776" cy="238004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1" name="ホームベース 10"/>
          <p:cNvSpPr/>
          <p:nvPr userDrawn="1"/>
        </p:nvSpPr>
        <p:spPr>
          <a:xfrm>
            <a:off x="4197104" y="1364648"/>
            <a:ext cx="239868" cy="179737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436973" y="1556320"/>
            <a:ext cx="4410873" cy="51755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436973" y="1266605"/>
            <a:ext cx="441087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ホームベース 13"/>
          <p:cNvSpPr/>
          <p:nvPr userDrawn="1"/>
        </p:nvSpPr>
        <p:spPr>
          <a:xfrm>
            <a:off x="4197104" y="2358448"/>
            <a:ext cx="239868" cy="179737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436973" y="2550120"/>
            <a:ext cx="4410873" cy="51755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436973" y="2260405"/>
            <a:ext cx="441087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ホームベース 16"/>
          <p:cNvSpPr/>
          <p:nvPr userDrawn="1"/>
        </p:nvSpPr>
        <p:spPr>
          <a:xfrm>
            <a:off x="4197103" y="3370188"/>
            <a:ext cx="239868" cy="179737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4436972" y="3561860"/>
            <a:ext cx="4410873" cy="51755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436972" y="3272145"/>
            <a:ext cx="441087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952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11" grpId="0" animBg="1"/>
      <p:bldP spid="12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animBg="1"/>
      <p:bldP spid="15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animBg="1"/>
      <p:bldP spid="18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ic List - 6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476189" y="1109066"/>
            <a:ext cx="386994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1" name="ホームベース 10"/>
          <p:cNvSpPr/>
          <p:nvPr userDrawn="1"/>
        </p:nvSpPr>
        <p:spPr>
          <a:xfrm>
            <a:off x="476189" y="1109066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68641" y="1428182"/>
            <a:ext cx="387831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926278" y="1064083"/>
            <a:ext cx="341985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521198" y="1064083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476189" y="2323139"/>
            <a:ext cx="386994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ホームベース 21"/>
          <p:cNvSpPr/>
          <p:nvPr userDrawn="1"/>
        </p:nvSpPr>
        <p:spPr>
          <a:xfrm>
            <a:off x="476189" y="2323139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68641" y="2642254"/>
            <a:ext cx="387831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926278" y="2278156"/>
            <a:ext cx="341985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521198" y="2278156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476189" y="3535560"/>
            <a:ext cx="386994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7" name="ホームベース 26"/>
          <p:cNvSpPr/>
          <p:nvPr userDrawn="1"/>
        </p:nvSpPr>
        <p:spPr>
          <a:xfrm>
            <a:off x="476189" y="3535560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468641" y="3854676"/>
            <a:ext cx="387831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926278" y="3490577"/>
            <a:ext cx="341985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521198" y="3490577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正方形/長方形 45"/>
          <p:cNvSpPr/>
          <p:nvPr userDrawn="1"/>
        </p:nvSpPr>
        <p:spPr>
          <a:xfrm>
            <a:off x="4752035" y="1109066"/>
            <a:ext cx="386994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7" name="ホームベース 46"/>
          <p:cNvSpPr/>
          <p:nvPr userDrawn="1"/>
        </p:nvSpPr>
        <p:spPr>
          <a:xfrm>
            <a:off x="4752035" y="1109066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8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4744487" y="1428182"/>
            <a:ext cx="387831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9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5202124" y="1064083"/>
            <a:ext cx="341985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0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4797044" y="1064083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1" name="正方形/長方形 50"/>
          <p:cNvSpPr/>
          <p:nvPr userDrawn="1"/>
        </p:nvSpPr>
        <p:spPr>
          <a:xfrm>
            <a:off x="4752035" y="2323139"/>
            <a:ext cx="386994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2" name="ホームベース 51"/>
          <p:cNvSpPr/>
          <p:nvPr userDrawn="1"/>
        </p:nvSpPr>
        <p:spPr>
          <a:xfrm>
            <a:off x="4752035" y="2323139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3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4744487" y="2642254"/>
            <a:ext cx="387831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54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5202124" y="2278156"/>
            <a:ext cx="341985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5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4797044" y="2278156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正方形/長方形 55"/>
          <p:cNvSpPr/>
          <p:nvPr userDrawn="1"/>
        </p:nvSpPr>
        <p:spPr>
          <a:xfrm>
            <a:off x="4752035" y="3535560"/>
            <a:ext cx="386994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7" name="ホームベース 56"/>
          <p:cNvSpPr/>
          <p:nvPr userDrawn="1"/>
        </p:nvSpPr>
        <p:spPr>
          <a:xfrm>
            <a:off x="4752035" y="3535560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4744487" y="3854676"/>
            <a:ext cx="387831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5202124" y="3490577"/>
            <a:ext cx="341985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0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4797044" y="3490577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536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animBg="1"/>
      <p:bldP spid="22" grpId="0" animBg="1"/>
      <p:bldP spid="23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/>
      <p:bldP spid="27" grpId="0" animBg="1"/>
      <p:bldP spid="2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animBg="1"/>
      <p:bldP spid="47" grpId="0" animBg="1"/>
      <p:bldP spid="4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animBg="1"/>
      <p:bldP spid="57" grpId="0" animBg="1"/>
      <p:bldP spid="5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ic List - 3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476189" y="1109066"/>
            <a:ext cx="806925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1" name="ホームベース 10"/>
          <p:cNvSpPr/>
          <p:nvPr userDrawn="1"/>
        </p:nvSpPr>
        <p:spPr>
          <a:xfrm>
            <a:off x="476189" y="1109066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68642" y="1428182"/>
            <a:ext cx="8064142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926278" y="1064083"/>
            <a:ext cx="7619162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521198" y="1064083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正方形/長方形 20"/>
          <p:cNvSpPr/>
          <p:nvPr userDrawn="1"/>
        </p:nvSpPr>
        <p:spPr>
          <a:xfrm>
            <a:off x="476189" y="2323139"/>
            <a:ext cx="8069250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ホームベース 21"/>
          <p:cNvSpPr/>
          <p:nvPr userDrawn="1"/>
        </p:nvSpPr>
        <p:spPr>
          <a:xfrm>
            <a:off x="476189" y="2323139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68642" y="2642254"/>
            <a:ext cx="8064142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926278" y="2278156"/>
            <a:ext cx="7619162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521198" y="2278156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476188" y="3535560"/>
            <a:ext cx="8069251" cy="281593"/>
          </a:xfrm>
          <a:prstGeom prst="rect">
            <a:avLst/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7" name="ホームベース 26"/>
          <p:cNvSpPr/>
          <p:nvPr userDrawn="1"/>
        </p:nvSpPr>
        <p:spPr>
          <a:xfrm>
            <a:off x="476189" y="3535560"/>
            <a:ext cx="450089" cy="281593"/>
          </a:xfrm>
          <a:prstGeom prst="homePlat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468641" y="3854676"/>
            <a:ext cx="8064142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926277" y="3490577"/>
            <a:ext cx="7619162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521198" y="3490577"/>
            <a:ext cx="315062" cy="37842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635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animBg="1"/>
      <p:bldP spid="22" grpId="0" animBg="1"/>
      <p:bldP spid="23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/>
      <p:bldP spid="27" grpId="0" animBg="1"/>
      <p:bldP spid="2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571549" y="974073"/>
            <a:ext cx="3661008" cy="726900"/>
          </a:xfrm>
        </p:spPr>
        <p:txBody>
          <a:bodyPr anchor="b">
            <a:noAutofit/>
          </a:bodyPr>
          <a:lstStyle>
            <a:lvl1pPr algn="ctr">
              <a:spcBef>
                <a:spcPts val="0"/>
              </a:spcBef>
              <a:defRPr sz="20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66741" y="1873980"/>
            <a:ext cx="3665816" cy="2632986"/>
          </a:xfrm>
        </p:spPr>
        <p:txBody>
          <a:bodyPr anchor="t">
            <a:noAutofit/>
          </a:bodyPr>
          <a:lstStyle>
            <a:lvl1pPr marL="171450" indent="-1980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u"/>
              <a:defRPr sz="1200">
                <a:solidFill>
                  <a:schemeClr val="tx2"/>
                </a:solidFill>
                <a:latin typeface="+mn-lt"/>
              </a:defRPr>
            </a:lvl1pPr>
            <a:lvl2pPr marL="396000" indent="-198000">
              <a:buClr>
                <a:schemeClr val="accent1"/>
              </a:buClr>
              <a:buFont typeface="Wingdings" panose="05000000000000000000" pitchFamily="2" charset="2"/>
              <a:buChar char="l"/>
              <a:defRPr sz="1000" baseline="0"/>
            </a:lvl2pPr>
            <a:lvl3pPr marL="540000" indent="-144000">
              <a:defRPr sz="9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</a:lstStyle>
          <a:p>
            <a:pPr lvl="0"/>
            <a:r>
              <a:rPr lang="en-US" altLang="ja-JP" dirty="0" smtClean="0"/>
              <a:t>Text Here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  <a:endParaRPr lang="en-US" dirty="0"/>
          </a:p>
        </p:txBody>
      </p:sp>
      <p:cxnSp>
        <p:nvCxnSpPr>
          <p:cNvPr id="10" name="直線コネクタ 9"/>
          <p:cNvCxnSpPr/>
          <p:nvPr userDrawn="1"/>
        </p:nvCxnSpPr>
        <p:spPr>
          <a:xfrm>
            <a:off x="564020" y="1821308"/>
            <a:ext cx="3668537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874133" y="974073"/>
            <a:ext cx="3661008" cy="726900"/>
          </a:xfrm>
        </p:spPr>
        <p:txBody>
          <a:bodyPr anchor="b">
            <a:noAutofit/>
          </a:bodyPr>
          <a:lstStyle>
            <a:lvl1pPr algn="ctr">
              <a:spcBef>
                <a:spcPts val="0"/>
              </a:spcBef>
              <a:defRPr sz="20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869325" y="1873980"/>
            <a:ext cx="3665816" cy="2632986"/>
          </a:xfrm>
        </p:spPr>
        <p:txBody>
          <a:bodyPr anchor="t">
            <a:noAutofit/>
          </a:bodyPr>
          <a:lstStyle>
            <a:lvl1pPr marL="171450" indent="-198000" algn="l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  <a:buFont typeface="Wingdings" panose="05000000000000000000" pitchFamily="2" charset="2"/>
              <a:buChar char="u"/>
              <a:defRPr sz="1200">
                <a:solidFill>
                  <a:schemeClr val="tx2"/>
                </a:solidFill>
                <a:latin typeface="+mn-lt"/>
              </a:defRPr>
            </a:lvl1pPr>
            <a:lvl2pPr marL="396000" indent="-198000">
              <a:buClr>
                <a:schemeClr val="accent1"/>
              </a:buClr>
              <a:buFont typeface="Wingdings" panose="05000000000000000000" pitchFamily="2" charset="2"/>
              <a:buChar char="l"/>
              <a:defRPr sz="1000" baseline="0"/>
            </a:lvl2pPr>
            <a:lvl3pPr marL="540000" indent="-144000">
              <a:defRPr sz="9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</a:lstStyle>
          <a:p>
            <a:pPr lvl="0"/>
            <a:r>
              <a:rPr lang="en-US" altLang="ja-JP" dirty="0" smtClean="0"/>
              <a:t>Text Here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  <a:endParaRPr lang="en-US" dirty="0"/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4866603" y="1821308"/>
            <a:ext cx="3668537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885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"/>
                            </p:stCondLst>
                            <p:childTnLst>
                              <p:par>
                                <p:cTn id="1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>
        <p:tmplLst>
          <p:tmpl>
            <p:tnLst>
              <p:par>
                <p:cTn presetID="2" presetClass="entr" presetSubtype="8" decel="100000" fill="hold" nodeType="after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ic List - 6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791252" y="1428182"/>
            <a:ext cx="3555703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792078" y="1064083"/>
            <a:ext cx="3554877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791252" y="2642254"/>
            <a:ext cx="3555703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792078" y="2278156"/>
            <a:ext cx="3554877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791252" y="3854676"/>
            <a:ext cx="3555703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792077" y="3490577"/>
            <a:ext cx="3554877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8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5067097" y="1428182"/>
            <a:ext cx="355570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9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5067924" y="1064083"/>
            <a:ext cx="3554877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3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5067097" y="2642254"/>
            <a:ext cx="355570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54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5067924" y="2278156"/>
            <a:ext cx="3554877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5067097" y="3854676"/>
            <a:ext cx="3555704" cy="83230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5067924" y="3490577"/>
            <a:ext cx="3554877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5" name="図プレースホルダー 7"/>
          <p:cNvSpPr>
            <a:spLocks noGrp="1"/>
          </p:cNvSpPr>
          <p:nvPr>
            <p:ph type="pic" sz="quarter" idx="18" hasCustomPrompt="1"/>
          </p:nvPr>
        </p:nvSpPr>
        <p:spPr>
          <a:xfrm>
            <a:off x="476189" y="1064083"/>
            <a:ext cx="360071" cy="360040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36" name="図プレースホルダー 7"/>
          <p:cNvSpPr>
            <a:spLocks noGrp="1"/>
          </p:cNvSpPr>
          <p:nvPr>
            <p:ph type="pic" sz="quarter" idx="36" hasCustomPrompt="1"/>
          </p:nvPr>
        </p:nvSpPr>
        <p:spPr>
          <a:xfrm>
            <a:off x="476189" y="2279218"/>
            <a:ext cx="360071" cy="360040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37" name="図プレースホルダー 7"/>
          <p:cNvSpPr>
            <a:spLocks noGrp="1"/>
          </p:cNvSpPr>
          <p:nvPr>
            <p:ph type="pic" sz="quarter" idx="37" hasCustomPrompt="1"/>
          </p:nvPr>
        </p:nvSpPr>
        <p:spPr>
          <a:xfrm>
            <a:off x="476189" y="3494353"/>
            <a:ext cx="360071" cy="360040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38" name="図プレースホルダー 7"/>
          <p:cNvSpPr>
            <a:spLocks noGrp="1"/>
          </p:cNvSpPr>
          <p:nvPr>
            <p:ph type="pic" sz="quarter" idx="38" hasCustomPrompt="1"/>
          </p:nvPr>
        </p:nvSpPr>
        <p:spPr>
          <a:xfrm>
            <a:off x="4752035" y="1064083"/>
            <a:ext cx="360071" cy="360040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39" name="図プレースホルダー 7"/>
          <p:cNvSpPr>
            <a:spLocks noGrp="1"/>
          </p:cNvSpPr>
          <p:nvPr>
            <p:ph type="pic" sz="quarter" idx="39" hasCustomPrompt="1"/>
          </p:nvPr>
        </p:nvSpPr>
        <p:spPr>
          <a:xfrm>
            <a:off x="4752035" y="2279218"/>
            <a:ext cx="360071" cy="360040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40" name="図プレースホルダー 7"/>
          <p:cNvSpPr>
            <a:spLocks noGrp="1"/>
          </p:cNvSpPr>
          <p:nvPr>
            <p:ph type="pic" sz="quarter" idx="40" hasCustomPrompt="1"/>
          </p:nvPr>
        </p:nvSpPr>
        <p:spPr>
          <a:xfrm>
            <a:off x="4752035" y="3494353"/>
            <a:ext cx="360071" cy="360040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95717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>
        <p:tmplLst>
          <p:tmpl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/>
      <p:bldP spid="36" grpId="0"/>
      <p:bldP spid="37" grpId="0"/>
      <p:bldP spid="38" grpId="0"/>
      <p:bldP spid="39" grpId="0"/>
      <p:bldP spid="40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ervic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 userDrawn="1"/>
        </p:nvSpPr>
        <p:spPr>
          <a:xfrm>
            <a:off x="0" y="1064083"/>
            <a:ext cx="9144000" cy="2632793"/>
          </a:xfrm>
          <a:prstGeom prst="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7" name="図プレースホルダー 7"/>
          <p:cNvSpPr>
            <a:spLocks noGrp="1"/>
          </p:cNvSpPr>
          <p:nvPr>
            <p:ph type="pic" sz="quarter" idx="18" hasCustomPrompt="1"/>
          </p:nvPr>
        </p:nvSpPr>
        <p:spPr>
          <a:xfrm>
            <a:off x="1151323" y="1379118"/>
            <a:ext cx="675134" cy="675075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9" hasCustomPrompt="1"/>
          </p:nvPr>
        </p:nvSpPr>
        <p:spPr>
          <a:xfrm>
            <a:off x="3206730" y="1379118"/>
            <a:ext cx="675134" cy="675075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9" name="図プレースホルダー 7"/>
          <p:cNvSpPr>
            <a:spLocks noGrp="1"/>
          </p:cNvSpPr>
          <p:nvPr>
            <p:ph type="pic" sz="quarter" idx="20" hasCustomPrompt="1"/>
          </p:nvPr>
        </p:nvSpPr>
        <p:spPr>
          <a:xfrm>
            <a:off x="5262136" y="1379118"/>
            <a:ext cx="675134" cy="675075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0" name="図プレースホルダー 7"/>
          <p:cNvSpPr>
            <a:spLocks noGrp="1"/>
          </p:cNvSpPr>
          <p:nvPr>
            <p:ph type="pic" sz="quarter" idx="21" hasCustomPrompt="1"/>
          </p:nvPr>
        </p:nvSpPr>
        <p:spPr>
          <a:xfrm>
            <a:off x="7317543" y="1379118"/>
            <a:ext cx="675134" cy="675075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76190" y="2133750"/>
            <a:ext cx="1957887" cy="36004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6664914" y="2133750"/>
            <a:ext cx="1957887" cy="36004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2539098" y="2133750"/>
            <a:ext cx="1957887" cy="36004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4602006" y="2133750"/>
            <a:ext cx="1957887" cy="360040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6190" y="2516293"/>
            <a:ext cx="1957887" cy="877598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6664914" y="2516293"/>
            <a:ext cx="1957887" cy="877598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4602006" y="2516293"/>
            <a:ext cx="1957887" cy="877598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2539098" y="2516293"/>
            <a:ext cx="1957887" cy="877598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548203" y="3921900"/>
            <a:ext cx="8029589" cy="63007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806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7" grpId="0"/>
      <p:bldP spid="8" grpId="0"/>
      <p:bldP spid="9" grpId="0"/>
      <p:bldP spid="10" grpId="0"/>
      <p:bldP spid="1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 userDrawn="1"/>
        </p:nvSpPr>
        <p:spPr>
          <a:xfrm>
            <a:off x="881270" y="1165442"/>
            <a:ext cx="3533199" cy="84374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7" name="円/楕円 6"/>
          <p:cNvSpPr/>
          <p:nvPr userDrawn="1"/>
        </p:nvSpPr>
        <p:spPr>
          <a:xfrm>
            <a:off x="408676" y="951570"/>
            <a:ext cx="765151" cy="765085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05446" y="1052832"/>
            <a:ext cx="571613" cy="5625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1336254" y="1491630"/>
            <a:ext cx="2813057" cy="4500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1336254" y="1165442"/>
            <a:ext cx="2813057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4" name="角丸四角形 33"/>
          <p:cNvSpPr/>
          <p:nvPr userDrawn="1"/>
        </p:nvSpPr>
        <p:spPr>
          <a:xfrm>
            <a:off x="881270" y="2392611"/>
            <a:ext cx="3533199" cy="84374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5" name="円/楕円 34"/>
          <p:cNvSpPr/>
          <p:nvPr userDrawn="1"/>
        </p:nvSpPr>
        <p:spPr>
          <a:xfrm>
            <a:off x="408676" y="2178740"/>
            <a:ext cx="765151" cy="765085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505446" y="2280001"/>
            <a:ext cx="571613" cy="5625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1336254" y="2718800"/>
            <a:ext cx="2813057" cy="4500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1336254" y="2392612"/>
            <a:ext cx="2813057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角丸四角形 40"/>
          <p:cNvSpPr/>
          <p:nvPr userDrawn="1"/>
        </p:nvSpPr>
        <p:spPr>
          <a:xfrm>
            <a:off x="881270" y="3618214"/>
            <a:ext cx="3533199" cy="84374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2" name="円/楕円 41"/>
          <p:cNvSpPr/>
          <p:nvPr userDrawn="1"/>
        </p:nvSpPr>
        <p:spPr>
          <a:xfrm>
            <a:off x="408676" y="3404343"/>
            <a:ext cx="765151" cy="765085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505446" y="3505604"/>
            <a:ext cx="571613" cy="5625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1336254" y="3944403"/>
            <a:ext cx="2813057" cy="4500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5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1336254" y="3618215"/>
            <a:ext cx="2813057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6" name="角丸四角形 45"/>
          <p:cNvSpPr/>
          <p:nvPr userDrawn="1"/>
        </p:nvSpPr>
        <p:spPr>
          <a:xfrm>
            <a:off x="5157116" y="1165442"/>
            <a:ext cx="3533199" cy="84374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7" name="円/楕円 46"/>
          <p:cNvSpPr/>
          <p:nvPr userDrawn="1"/>
        </p:nvSpPr>
        <p:spPr>
          <a:xfrm>
            <a:off x="4684522" y="951570"/>
            <a:ext cx="765151" cy="765085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8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4781292" y="1052832"/>
            <a:ext cx="571613" cy="5625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9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5612100" y="1491630"/>
            <a:ext cx="2813057" cy="4500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0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5612100" y="1165442"/>
            <a:ext cx="2813057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1" name="角丸四角形 50"/>
          <p:cNvSpPr/>
          <p:nvPr userDrawn="1"/>
        </p:nvSpPr>
        <p:spPr>
          <a:xfrm>
            <a:off x="5157116" y="2392611"/>
            <a:ext cx="3533199" cy="84374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2" name="円/楕円 51"/>
          <p:cNvSpPr/>
          <p:nvPr userDrawn="1"/>
        </p:nvSpPr>
        <p:spPr>
          <a:xfrm>
            <a:off x="4684522" y="2178740"/>
            <a:ext cx="765151" cy="765085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3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4781292" y="2280001"/>
            <a:ext cx="571613" cy="5625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4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5612100" y="2718800"/>
            <a:ext cx="2813057" cy="4500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5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5612100" y="2392612"/>
            <a:ext cx="2813057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6" name="角丸四角形 55"/>
          <p:cNvSpPr/>
          <p:nvPr userDrawn="1"/>
        </p:nvSpPr>
        <p:spPr>
          <a:xfrm>
            <a:off x="5157116" y="3618214"/>
            <a:ext cx="3533199" cy="843746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7" name="円/楕円 56"/>
          <p:cNvSpPr/>
          <p:nvPr userDrawn="1"/>
        </p:nvSpPr>
        <p:spPr>
          <a:xfrm>
            <a:off x="4684522" y="3404343"/>
            <a:ext cx="765151" cy="765085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4781292" y="3505604"/>
            <a:ext cx="571613" cy="56256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5612100" y="3944403"/>
            <a:ext cx="2813057" cy="4500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0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5612100" y="3618215"/>
            <a:ext cx="2813057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283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25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animBg="1"/>
      <p:bldP spid="35" grpId="0" animBg="1"/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animBg="1"/>
      <p:bldP spid="42" grpId="0" animBg="1"/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animBg="1"/>
      <p:bldP spid="47" grpId="0" animBg="1"/>
      <p:bldP spid="4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animBg="1"/>
      <p:bldP spid="57" grpId="0" animBg="1"/>
      <p:bldP spid="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>
        <p:tmplLst>
          <p:tmpl>
            <p:tnLst>
              <p:par>
                <p:cTn presetID="22" presetClass="entr" presetSubtype="8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90817" y="1626645"/>
            <a:ext cx="1290631" cy="61882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2526745"/>
            <a:ext cx="9144000" cy="6750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円/楕円 9"/>
          <p:cNvSpPr/>
          <p:nvPr userDrawn="1"/>
        </p:nvSpPr>
        <p:spPr>
          <a:xfrm>
            <a:off x="926279" y="2301720"/>
            <a:ext cx="517602" cy="517558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円/楕円 10"/>
          <p:cNvSpPr/>
          <p:nvPr userDrawn="1"/>
        </p:nvSpPr>
        <p:spPr>
          <a:xfrm>
            <a:off x="2267544" y="2301720"/>
            <a:ext cx="517602" cy="517558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円/楕円 11"/>
          <p:cNvSpPr/>
          <p:nvPr userDrawn="1"/>
        </p:nvSpPr>
        <p:spPr>
          <a:xfrm>
            <a:off x="3608810" y="2294759"/>
            <a:ext cx="517602" cy="517558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3" name="円/楕円 12"/>
          <p:cNvSpPr/>
          <p:nvPr userDrawn="1"/>
        </p:nvSpPr>
        <p:spPr>
          <a:xfrm>
            <a:off x="4950075" y="2301720"/>
            <a:ext cx="517602" cy="517558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4" name="円/楕円 13"/>
          <p:cNvSpPr/>
          <p:nvPr userDrawn="1"/>
        </p:nvSpPr>
        <p:spPr>
          <a:xfrm>
            <a:off x="6291340" y="2301720"/>
            <a:ext cx="517602" cy="517558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 userDrawn="1"/>
        </p:nvSpPr>
        <p:spPr>
          <a:xfrm>
            <a:off x="7632606" y="2301720"/>
            <a:ext cx="517602" cy="517558"/>
          </a:xfrm>
          <a:prstGeom prst="ellipse">
            <a:avLst/>
          </a:prstGeom>
          <a:solidFill>
            <a:schemeClr val="accent1"/>
          </a:solidFill>
          <a:ln w="9842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図プレースホルダー 7"/>
          <p:cNvSpPr>
            <a:spLocks noGrp="1"/>
          </p:cNvSpPr>
          <p:nvPr>
            <p:ph type="pic" sz="quarter" idx="16" hasCustomPrompt="1"/>
          </p:nvPr>
        </p:nvSpPr>
        <p:spPr>
          <a:xfrm>
            <a:off x="1031037" y="2406470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3" name="図プレースホルダー 7"/>
          <p:cNvSpPr>
            <a:spLocks noGrp="1"/>
          </p:cNvSpPr>
          <p:nvPr>
            <p:ph type="pic" sz="quarter" idx="17" hasCustomPrompt="1"/>
          </p:nvPr>
        </p:nvSpPr>
        <p:spPr>
          <a:xfrm>
            <a:off x="2372303" y="2406470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4" name="図プレースホルダー 7"/>
          <p:cNvSpPr>
            <a:spLocks noGrp="1"/>
          </p:cNvSpPr>
          <p:nvPr>
            <p:ph type="pic" sz="quarter" idx="18" hasCustomPrompt="1"/>
          </p:nvPr>
        </p:nvSpPr>
        <p:spPr>
          <a:xfrm>
            <a:off x="3713568" y="2399509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5" name="図プレースホルダー 7"/>
          <p:cNvSpPr>
            <a:spLocks noGrp="1"/>
          </p:cNvSpPr>
          <p:nvPr>
            <p:ph type="pic" sz="quarter" idx="19" hasCustomPrompt="1"/>
          </p:nvPr>
        </p:nvSpPr>
        <p:spPr>
          <a:xfrm>
            <a:off x="5054834" y="2406470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6" name="図プレースホルダー 7"/>
          <p:cNvSpPr>
            <a:spLocks noGrp="1"/>
          </p:cNvSpPr>
          <p:nvPr>
            <p:ph type="pic" sz="quarter" idx="20" hasCustomPrompt="1"/>
          </p:nvPr>
        </p:nvSpPr>
        <p:spPr>
          <a:xfrm>
            <a:off x="6396099" y="2406470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7" name="図プレースホルダー 7"/>
          <p:cNvSpPr>
            <a:spLocks noGrp="1"/>
          </p:cNvSpPr>
          <p:nvPr>
            <p:ph type="pic" sz="quarter" idx="21" hasCustomPrompt="1"/>
          </p:nvPr>
        </p:nvSpPr>
        <p:spPr>
          <a:xfrm>
            <a:off x="7737364" y="2406470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5898186" y="1626645"/>
            <a:ext cx="1290631" cy="61882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1842659" y="1626645"/>
            <a:ext cx="1290631" cy="61882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4546344" y="1626645"/>
            <a:ext cx="1290631" cy="61882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3194502" y="1626645"/>
            <a:ext cx="1290631" cy="61882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7250030" y="1626645"/>
            <a:ext cx="1290631" cy="61882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521198" y="2943041"/>
            <a:ext cx="1290631" cy="1586427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5912814" y="2943041"/>
            <a:ext cx="1290631" cy="1586427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1873041" y="2943041"/>
            <a:ext cx="1290631" cy="1586427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4564123" y="2943041"/>
            <a:ext cx="1290631" cy="1586427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3224883" y="2943041"/>
            <a:ext cx="1290631" cy="1586427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7264657" y="2943041"/>
            <a:ext cx="1290631" cy="1586427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795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2" grpId="0"/>
      <p:bldP spid="23" grpId="0"/>
      <p:bldP spid="24" grpId="0"/>
      <p:bldP spid="25" grpId="0"/>
      <p:bldP spid="26" grpId="0"/>
      <p:bldP spid="27" grpId="0"/>
      <p:bldP spid="28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5419466" y="2796256"/>
            <a:ext cx="3724534" cy="1575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2791385"/>
            <a:ext cx="3724534" cy="1575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5419466" y="1092037"/>
            <a:ext cx="3724534" cy="1575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1092037"/>
            <a:ext cx="3724534" cy="1575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2932007" y="2791386"/>
            <a:ext cx="1580182" cy="1575175"/>
            <a:chOff x="6037861" y="5413530"/>
            <a:chExt cx="2889225" cy="2880320"/>
          </a:xfrm>
        </p:grpSpPr>
        <p:sp>
          <p:nvSpPr>
            <p:cNvPr id="10" name="涙形 9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1" name="涙形 10"/>
            <p:cNvSpPr/>
            <p:nvPr userDrawn="1"/>
          </p:nvSpPr>
          <p:spPr>
            <a:xfrm>
              <a:off x="6046766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2" name="涙形 11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3" name="涙形 12"/>
            <p:cNvSpPr/>
            <p:nvPr userDrawn="1"/>
          </p:nvSpPr>
          <p:spPr>
            <a:xfrm>
              <a:off x="6172876" y="5548545"/>
              <a:ext cx="2610290" cy="2610290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グループ化 13"/>
          <p:cNvGrpSpPr/>
          <p:nvPr userDrawn="1"/>
        </p:nvGrpSpPr>
        <p:grpSpPr>
          <a:xfrm rot="5400000">
            <a:off x="2934511" y="1094403"/>
            <a:ext cx="1580045" cy="1575312"/>
            <a:chOff x="6037861" y="5413530"/>
            <a:chExt cx="2889225" cy="2880320"/>
          </a:xfrm>
        </p:grpSpPr>
        <p:sp>
          <p:nvSpPr>
            <p:cNvPr id="15" name="涙形 14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6" name="涙形 15"/>
            <p:cNvSpPr/>
            <p:nvPr userDrawn="1"/>
          </p:nvSpPr>
          <p:spPr>
            <a:xfrm>
              <a:off x="6046766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7" name="涙形 16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8" name="涙形 17"/>
            <p:cNvSpPr/>
            <p:nvPr userDrawn="1"/>
          </p:nvSpPr>
          <p:spPr>
            <a:xfrm>
              <a:off x="6172876" y="5548545"/>
              <a:ext cx="2610290" cy="2610290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19" name="グループ化 18"/>
          <p:cNvGrpSpPr/>
          <p:nvPr userDrawn="1"/>
        </p:nvGrpSpPr>
        <p:grpSpPr>
          <a:xfrm rot="10800000">
            <a:off x="4639513" y="1096907"/>
            <a:ext cx="1580182" cy="1575175"/>
            <a:chOff x="6037861" y="5413530"/>
            <a:chExt cx="2889225" cy="2880320"/>
          </a:xfrm>
        </p:grpSpPr>
        <p:sp>
          <p:nvSpPr>
            <p:cNvPr id="20" name="涙形 19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1" name="涙形 20"/>
            <p:cNvSpPr/>
            <p:nvPr userDrawn="1"/>
          </p:nvSpPr>
          <p:spPr>
            <a:xfrm>
              <a:off x="6046766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2" name="涙形 21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3" name="涙形 22"/>
            <p:cNvSpPr/>
            <p:nvPr userDrawn="1"/>
          </p:nvSpPr>
          <p:spPr>
            <a:xfrm>
              <a:off x="6172876" y="5548545"/>
              <a:ext cx="2610290" cy="2610290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24" name="グループ化 23"/>
          <p:cNvGrpSpPr/>
          <p:nvPr userDrawn="1"/>
        </p:nvGrpSpPr>
        <p:grpSpPr>
          <a:xfrm rot="16200000">
            <a:off x="4637146" y="2793752"/>
            <a:ext cx="1580045" cy="1575312"/>
            <a:chOff x="6037861" y="5413530"/>
            <a:chExt cx="2889225" cy="2880320"/>
          </a:xfrm>
        </p:grpSpPr>
        <p:sp>
          <p:nvSpPr>
            <p:cNvPr id="25" name="涙形 24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6" name="涙形 25"/>
            <p:cNvSpPr/>
            <p:nvPr userDrawn="1"/>
          </p:nvSpPr>
          <p:spPr>
            <a:xfrm>
              <a:off x="6046766" y="5413530"/>
              <a:ext cx="2880320" cy="2880320"/>
            </a:xfrm>
            <a:prstGeom prst="teardrop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7" name="涙形 26"/>
            <p:cNvSpPr/>
            <p:nvPr userDrawn="1"/>
          </p:nvSpPr>
          <p:spPr>
            <a:xfrm>
              <a:off x="6037861" y="5413530"/>
              <a:ext cx="2880320" cy="2880320"/>
            </a:xfrm>
            <a:prstGeom prst="teardrop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8" name="涙形 27"/>
            <p:cNvSpPr/>
            <p:nvPr userDrawn="1"/>
          </p:nvSpPr>
          <p:spPr>
            <a:xfrm>
              <a:off x="6172876" y="5548545"/>
              <a:ext cx="2610290" cy="2610290"/>
            </a:xfrm>
            <a:prstGeom prst="teardrop">
              <a:avLst/>
            </a:prstGeom>
            <a:solidFill>
              <a:schemeClr val="bg1">
                <a:lumMod val="95000"/>
              </a:schemeClr>
            </a:solidFill>
            <a:ln w="1270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29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131715" y="2033281"/>
            <a:ext cx="1197352" cy="38095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131715" y="1356615"/>
            <a:ext cx="1197352" cy="81554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A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837437" y="2033281"/>
            <a:ext cx="1197352" cy="38095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837437" y="1356615"/>
            <a:ext cx="1197352" cy="81554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A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3122771" y="3675963"/>
            <a:ext cx="1197352" cy="38095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3122771" y="2999297"/>
            <a:ext cx="1197352" cy="81554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A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4828493" y="3675963"/>
            <a:ext cx="1197352" cy="38095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828493" y="2999297"/>
            <a:ext cx="1197352" cy="815542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A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318658" y="1384569"/>
            <a:ext cx="2520499" cy="1102623"/>
          </a:xfrm>
        </p:spPr>
        <p:txBody>
          <a:bodyPr anchor="ctr">
            <a:noAutofit/>
          </a:bodyPr>
          <a:lstStyle>
            <a:lvl1pPr marL="171450" indent="-180000" algn="l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u"/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318658" y="2982247"/>
            <a:ext cx="2520499" cy="1102623"/>
          </a:xfrm>
        </p:spPr>
        <p:txBody>
          <a:bodyPr anchor="ctr">
            <a:noAutofit/>
          </a:bodyPr>
          <a:lstStyle>
            <a:lvl1pPr marL="171450" indent="-180000" algn="l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u"/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6304842" y="1407072"/>
            <a:ext cx="2520499" cy="1102623"/>
          </a:xfrm>
        </p:spPr>
        <p:txBody>
          <a:bodyPr anchor="ctr">
            <a:noAutofit/>
          </a:bodyPr>
          <a:lstStyle>
            <a:lvl1pPr marL="171450" indent="-180000" algn="l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u"/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6304842" y="3004749"/>
            <a:ext cx="2520499" cy="1102623"/>
          </a:xfrm>
        </p:spPr>
        <p:txBody>
          <a:bodyPr anchor="ctr">
            <a:noAutofit/>
          </a:bodyPr>
          <a:lstStyle>
            <a:lvl1pPr marL="171450" indent="-180000" algn="l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u"/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図プレースホルダー 7"/>
          <p:cNvSpPr>
            <a:spLocks noGrp="1"/>
          </p:cNvSpPr>
          <p:nvPr>
            <p:ph type="pic" sz="quarter" idx="37" hasCustomPrompt="1"/>
          </p:nvPr>
        </p:nvSpPr>
        <p:spPr>
          <a:xfrm>
            <a:off x="318658" y="773135"/>
            <a:ext cx="611487" cy="611434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42" name="図プレースホルダー 7"/>
          <p:cNvSpPr>
            <a:spLocks noGrp="1"/>
          </p:cNvSpPr>
          <p:nvPr>
            <p:ph type="pic" sz="quarter" idx="38" hasCustomPrompt="1"/>
          </p:nvPr>
        </p:nvSpPr>
        <p:spPr>
          <a:xfrm>
            <a:off x="8217721" y="786320"/>
            <a:ext cx="611487" cy="611434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43" name="図プレースホルダー 7"/>
          <p:cNvSpPr>
            <a:spLocks noGrp="1"/>
          </p:cNvSpPr>
          <p:nvPr>
            <p:ph type="pic" sz="quarter" idx="39" hasCustomPrompt="1"/>
          </p:nvPr>
        </p:nvSpPr>
        <p:spPr>
          <a:xfrm>
            <a:off x="318658" y="4084869"/>
            <a:ext cx="611487" cy="611434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44" name="図プレースホルダー 7"/>
          <p:cNvSpPr>
            <a:spLocks noGrp="1"/>
          </p:cNvSpPr>
          <p:nvPr>
            <p:ph type="pic" sz="quarter" idx="40" hasCustomPrompt="1"/>
          </p:nvPr>
        </p:nvSpPr>
        <p:spPr>
          <a:xfrm>
            <a:off x="8217721" y="4098054"/>
            <a:ext cx="611487" cy="611434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6854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25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25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25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9" grpId="0" build="p">
        <p:tmplLst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/>
      <p:bldP spid="42" grpId="0"/>
      <p:bldP spid="43" grpId="0"/>
      <p:bldP spid="44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4 Imag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円/楕円 4"/>
          <p:cNvSpPr/>
          <p:nvPr userDrawn="1"/>
        </p:nvSpPr>
        <p:spPr>
          <a:xfrm>
            <a:off x="749243" y="817191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6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822136" y="890084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543703" y="2392366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8" name="円/楕円 7"/>
          <p:cNvSpPr/>
          <p:nvPr userDrawn="1"/>
        </p:nvSpPr>
        <p:spPr>
          <a:xfrm>
            <a:off x="2774644" y="817190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9" name="図プレースホルダー 9"/>
          <p:cNvSpPr>
            <a:spLocks noGrp="1"/>
          </p:cNvSpPr>
          <p:nvPr>
            <p:ph type="pic" sz="quarter" idx="17" hasCustomPrompt="1"/>
          </p:nvPr>
        </p:nvSpPr>
        <p:spPr>
          <a:xfrm>
            <a:off x="2847537" y="890084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0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2569104" y="2392365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1" name="円/楕円 10"/>
          <p:cNvSpPr/>
          <p:nvPr userDrawn="1"/>
        </p:nvSpPr>
        <p:spPr>
          <a:xfrm>
            <a:off x="4806843" y="817191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9" hasCustomPrompt="1"/>
          </p:nvPr>
        </p:nvSpPr>
        <p:spPr>
          <a:xfrm>
            <a:off x="4879737" y="890084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20" hasCustomPrompt="1"/>
          </p:nvPr>
        </p:nvSpPr>
        <p:spPr>
          <a:xfrm>
            <a:off x="4601303" y="2392366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4" name="円/楕円 13"/>
          <p:cNvSpPr/>
          <p:nvPr userDrawn="1"/>
        </p:nvSpPr>
        <p:spPr>
          <a:xfrm>
            <a:off x="6832244" y="817190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15" name="図プレースホルダー 9"/>
          <p:cNvSpPr>
            <a:spLocks noGrp="1"/>
          </p:cNvSpPr>
          <p:nvPr>
            <p:ph type="pic" sz="quarter" idx="21" hasCustomPrompt="1"/>
          </p:nvPr>
        </p:nvSpPr>
        <p:spPr>
          <a:xfrm>
            <a:off x="6905137" y="890084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6" name="テキスト プレースホルダー 6"/>
          <p:cNvSpPr>
            <a:spLocks noGrp="1"/>
          </p:cNvSpPr>
          <p:nvPr>
            <p:ph type="body" sz="quarter" idx="22" hasCustomPrompt="1"/>
          </p:nvPr>
        </p:nvSpPr>
        <p:spPr>
          <a:xfrm>
            <a:off x="6626704" y="2392365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7" name="円/楕円 16"/>
          <p:cNvSpPr/>
          <p:nvPr userDrawn="1"/>
        </p:nvSpPr>
        <p:spPr>
          <a:xfrm>
            <a:off x="749243" y="2855685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18" name="図プレースホルダー 9"/>
          <p:cNvSpPr>
            <a:spLocks noGrp="1"/>
          </p:cNvSpPr>
          <p:nvPr>
            <p:ph type="pic" sz="quarter" idx="23" hasCustomPrompt="1"/>
          </p:nvPr>
        </p:nvSpPr>
        <p:spPr>
          <a:xfrm>
            <a:off x="822136" y="2928579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9" name="テキスト プレースホルダー 6"/>
          <p:cNvSpPr>
            <a:spLocks noGrp="1"/>
          </p:cNvSpPr>
          <p:nvPr>
            <p:ph type="body" sz="quarter" idx="24" hasCustomPrompt="1"/>
          </p:nvPr>
        </p:nvSpPr>
        <p:spPr>
          <a:xfrm>
            <a:off x="543703" y="4417591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20" name="円/楕円 19"/>
          <p:cNvSpPr/>
          <p:nvPr userDrawn="1"/>
        </p:nvSpPr>
        <p:spPr>
          <a:xfrm>
            <a:off x="2774644" y="2855685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21" name="図プレースホルダー 9"/>
          <p:cNvSpPr>
            <a:spLocks noGrp="1"/>
          </p:cNvSpPr>
          <p:nvPr>
            <p:ph type="pic" sz="quarter" idx="25" hasCustomPrompt="1"/>
          </p:nvPr>
        </p:nvSpPr>
        <p:spPr>
          <a:xfrm>
            <a:off x="2847537" y="2928578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22" name="テキスト プレースホルダー 6"/>
          <p:cNvSpPr>
            <a:spLocks noGrp="1"/>
          </p:cNvSpPr>
          <p:nvPr>
            <p:ph type="body" sz="quarter" idx="26" hasCustomPrompt="1"/>
          </p:nvPr>
        </p:nvSpPr>
        <p:spPr>
          <a:xfrm>
            <a:off x="2569104" y="4417590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23" name="円/楕円 22"/>
          <p:cNvSpPr/>
          <p:nvPr userDrawn="1"/>
        </p:nvSpPr>
        <p:spPr>
          <a:xfrm>
            <a:off x="4806843" y="2855685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24" name="図プレースホルダー 9"/>
          <p:cNvSpPr>
            <a:spLocks noGrp="1"/>
          </p:cNvSpPr>
          <p:nvPr>
            <p:ph type="pic" sz="quarter" idx="27" hasCustomPrompt="1"/>
          </p:nvPr>
        </p:nvSpPr>
        <p:spPr>
          <a:xfrm>
            <a:off x="4879737" y="2928579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28" hasCustomPrompt="1"/>
          </p:nvPr>
        </p:nvSpPr>
        <p:spPr>
          <a:xfrm>
            <a:off x="4601303" y="4417591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26" name="円/楕円 25"/>
          <p:cNvSpPr/>
          <p:nvPr userDrawn="1"/>
        </p:nvSpPr>
        <p:spPr>
          <a:xfrm>
            <a:off x="6832244" y="2855685"/>
            <a:ext cx="1532020" cy="153202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27" name="図プレースホルダー 9"/>
          <p:cNvSpPr>
            <a:spLocks noGrp="1"/>
          </p:cNvSpPr>
          <p:nvPr>
            <p:ph type="pic" sz="quarter" idx="29" hasCustomPrompt="1"/>
          </p:nvPr>
        </p:nvSpPr>
        <p:spPr>
          <a:xfrm>
            <a:off x="6905137" y="2928578"/>
            <a:ext cx="1386234" cy="138623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30" hasCustomPrompt="1"/>
          </p:nvPr>
        </p:nvSpPr>
        <p:spPr>
          <a:xfrm>
            <a:off x="6626704" y="4417590"/>
            <a:ext cx="1943100" cy="33690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915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5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250"/>
                            </p:stCondLst>
                            <p:childTnLst>
                              <p:par>
                                <p:cTn id="101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9" presetClass="entr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9" grpId="0"/>
      <p:bldP spid="1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animBg="1"/>
      <p:bldP spid="12" grpId="0"/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animBg="1"/>
      <p:bldP spid="15" grpId="0"/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8" grpId="0"/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animBg="1"/>
      <p:bldP spid="21" grpId="0"/>
      <p:bldP spid="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animBg="1"/>
      <p:bldP spid="24" grpId="0"/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/>
      <p:bldP spid="27" grpId="0"/>
      <p:bldP spid="2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4 Imag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円/楕円 19"/>
          <p:cNvSpPr/>
          <p:nvPr userDrawn="1"/>
        </p:nvSpPr>
        <p:spPr>
          <a:xfrm>
            <a:off x="512070" y="924635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29492" y="2256715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図プレースホルダー 18"/>
          <p:cNvSpPr>
            <a:spLocks noGrp="1"/>
          </p:cNvSpPr>
          <p:nvPr>
            <p:ph type="pic" sz="quarter" idx="17" hasCustomPrompt="1"/>
          </p:nvPr>
        </p:nvSpPr>
        <p:spPr>
          <a:xfrm>
            <a:off x="607328" y="1015123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23" name="直線コネクタ 22"/>
          <p:cNvCxnSpPr/>
          <p:nvPr userDrawn="1"/>
        </p:nvCxnSpPr>
        <p:spPr>
          <a:xfrm>
            <a:off x="453196" y="2230836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19"/>
          <p:cNvSpPr/>
          <p:nvPr userDrawn="1"/>
        </p:nvSpPr>
        <p:spPr>
          <a:xfrm>
            <a:off x="2642919" y="924635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2460341" y="2256715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9" name="図プレースホルダー 18"/>
          <p:cNvSpPr>
            <a:spLocks noGrp="1"/>
          </p:cNvSpPr>
          <p:nvPr>
            <p:ph type="pic" sz="quarter" idx="19" hasCustomPrompt="1"/>
          </p:nvPr>
        </p:nvSpPr>
        <p:spPr>
          <a:xfrm>
            <a:off x="2738177" y="1015123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30" name="直線コネクタ 29"/>
          <p:cNvCxnSpPr/>
          <p:nvPr userDrawn="1"/>
        </p:nvCxnSpPr>
        <p:spPr>
          <a:xfrm>
            <a:off x="2584045" y="2230836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円/楕円 19"/>
          <p:cNvSpPr/>
          <p:nvPr userDrawn="1"/>
        </p:nvSpPr>
        <p:spPr>
          <a:xfrm>
            <a:off x="4784009" y="925513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601431" y="2257593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3" name="図プレースホルダー 18"/>
          <p:cNvSpPr>
            <a:spLocks noGrp="1"/>
          </p:cNvSpPr>
          <p:nvPr>
            <p:ph type="pic" sz="quarter" idx="21" hasCustomPrompt="1"/>
          </p:nvPr>
        </p:nvSpPr>
        <p:spPr>
          <a:xfrm>
            <a:off x="4879267" y="1016000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34" name="直線コネクタ 33"/>
          <p:cNvCxnSpPr/>
          <p:nvPr userDrawn="1"/>
        </p:nvCxnSpPr>
        <p:spPr>
          <a:xfrm>
            <a:off x="4725135" y="2231713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/楕円 19"/>
          <p:cNvSpPr/>
          <p:nvPr userDrawn="1"/>
        </p:nvSpPr>
        <p:spPr>
          <a:xfrm>
            <a:off x="6914858" y="925513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6732280" y="2257593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図プレースホルダー 18"/>
          <p:cNvSpPr>
            <a:spLocks noGrp="1"/>
          </p:cNvSpPr>
          <p:nvPr>
            <p:ph type="pic" sz="quarter" idx="23" hasCustomPrompt="1"/>
          </p:nvPr>
        </p:nvSpPr>
        <p:spPr>
          <a:xfrm>
            <a:off x="7010116" y="1016000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38" name="直線コネクタ 37"/>
          <p:cNvCxnSpPr/>
          <p:nvPr userDrawn="1"/>
        </p:nvCxnSpPr>
        <p:spPr>
          <a:xfrm>
            <a:off x="6855984" y="2231713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19"/>
          <p:cNvSpPr/>
          <p:nvPr userDrawn="1"/>
        </p:nvSpPr>
        <p:spPr>
          <a:xfrm>
            <a:off x="523741" y="2813968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341163" y="4146048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図プレースホルダー 18"/>
          <p:cNvSpPr>
            <a:spLocks noGrp="1"/>
          </p:cNvSpPr>
          <p:nvPr>
            <p:ph type="pic" sz="quarter" idx="25" hasCustomPrompt="1"/>
          </p:nvPr>
        </p:nvSpPr>
        <p:spPr>
          <a:xfrm>
            <a:off x="618999" y="2904455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 userDrawn="1"/>
        </p:nvCxnSpPr>
        <p:spPr>
          <a:xfrm>
            <a:off x="464867" y="4120168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19"/>
          <p:cNvSpPr/>
          <p:nvPr userDrawn="1"/>
        </p:nvSpPr>
        <p:spPr>
          <a:xfrm>
            <a:off x="2654589" y="2813968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4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2472011" y="4146048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5" name="図プレースホルダー 18"/>
          <p:cNvSpPr>
            <a:spLocks noGrp="1"/>
          </p:cNvSpPr>
          <p:nvPr>
            <p:ph type="pic" sz="quarter" idx="27" hasCustomPrompt="1"/>
          </p:nvPr>
        </p:nvSpPr>
        <p:spPr>
          <a:xfrm>
            <a:off x="2749847" y="2904455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46" name="直線コネクタ 45"/>
          <p:cNvCxnSpPr/>
          <p:nvPr userDrawn="1"/>
        </p:nvCxnSpPr>
        <p:spPr>
          <a:xfrm>
            <a:off x="2595715" y="4120168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19"/>
          <p:cNvSpPr/>
          <p:nvPr userDrawn="1"/>
        </p:nvSpPr>
        <p:spPr>
          <a:xfrm>
            <a:off x="4795680" y="2814845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8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4613102" y="4146925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9" name="図プレースホルダー 18"/>
          <p:cNvSpPr>
            <a:spLocks noGrp="1"/>
          </p:cNvSpPr>
          <p:nvPr>
            <p:ph type="pic" sz="quarter" idx="29" hasCustomPrompt="1"/>
          </p:nvPr>
        </p:nvSpPr>
        <p:spPr>
          <a:xfrm>
            <a:off x="4890938" y="2905333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50" name="直線コネクタ 49"/>
          <p:cNvCxnSpPr/>
          <p:nvPr userDrawn="1"/>
        </p:nvCxnSpPr>
        <p:spPr>
          <a:xfrm>
            <a:off x="4736806" y="4121046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19"/>
          <p:cNvSpPr/>
          <p:nvPr userDrawn="1"/>
        </p:nvSpPr>
        <p:spPr>
          <a:xfrm>
            <a:off x="6926528" y="2814845"/>
            <a:ext cx="1682896" cy="1304215"/>
          </a:xfrm>
          <a:custGeom>
            <a:avLst/>
            <a:gdLst/>
            <a:ahLst/>
            <a:cxnLst/>
            <a:rect l="l" t="t" r="r" b="b"/>
            <a:pathLst>
              <a:path w="3365500" h="2608430">
                <a:moveTo>
                  <a:pt x="1682750" y="0"/>
                </a:moveTo>
                <a:cubicBezTo>
                  <a:pt x="2612107" y="0"/>
                  <a:pt x="3365500" y="753393"/>
                  <a:pt x="3365500" y="1682750"/>
                </a:cubicBezTo>
                <a:cubicBezTo>
                  <a:pt x="3365500" y="2024906"/>
                  <a:pt x="3263382" y="2343211"/>
                  <a:pt x="3087324" y="2608430"/>
                </a:cubicBezTo>
                <a:lnTo>
                  <a:pt x="278177" y="2608430"/>
                </a:lnTo>
                <a:cubicBezTo>
                  <a:pt x="102119" y="2343211"/>
                  <a:pt x="0" y="2024906"/>
                  <a:pt x="0" y="1682750"/>
                </a:cubicBezTo>
                <a:cubicBezTo>
                  <a:pt x="0" y="753393"/>
                  <a:pt x="753393" y="0"/>
                  <a:pt x="168275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2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6743950" y="4146925"/>
            <a:ext cx="2048053" cy="360040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3" name="図プレースホルダー 18"/>
          <p:cNvSpPr>
            <a:spLocks noGrp="1"/>
          </p:cNvSpPr>
          <p:nvPr>
            <p:ph type="pic" sz="quarter" idx="31" hasCustomPrompt="1"/>
          </p:nvPr>
        </p:nvSpPr>
        <p:spPr>
          <a:xfrm>
            <a:off x="7021786" y="2905333"/>
            <a:ext cx="1492380" cy="1212850"/>
          </a:xfrm>
          <a:custGeom>
            <a:avLst/>
            <a:gdLst/>
            <a:ahLst/>
            <a:cxnLst/>
            <a:rect l="l" t="t" r="r" b="b"/>
            <a:pathLst>
              <a:path w="2984500" h="2425700">
                <a:moveTo>
                  <a:pt x="1492250" y="0"/>
                </a:moveTo>
                <a:cubicBezTo>
                  <a:pt x="2316397" y="0"/>
                  <a:pt x="2984500" y="668103"/>
                  <a:pt x="2984500" y="1492250"/>
                </a:cubicBezTo>
                <a:cubicBezTo>
                  <a:pt x="2984500" y="1845748"/>
                  <a:pt x="2861585" y="2170537"/>
                  <a:pt x="2655528" y="2425700"/>
                </a:cubicBezTo>
                <a:lnTo>
                  <a:pt x="328973" y="2425700"/>
                </a:lnTo>
                <a:cubicBezTo>
                  <a:pt x="122916" y="2170537"/>
                  <a:pt x="0" y="1845748"/>
                  <a:pt x="0" y="1492250"/>
                </a:cubicBezTo>
                <a:cubicBezTo>
                  <a:pt x="0" y="668103"/>
                  <a:pt x="668103" y="0"/>
                  <a:pt x="1492250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cxnSp>
        <p:nvCxnSpPr>
          <p:cNvPr id="54" name="直線コネクタ 53"/>
          <p:cNvCxnSpPr/>
          <p:nvPr userDrawn="1"/>
        </p:nvCxnSpPr>
        <p:spPr>
          <a:xfrm>
            <a:off x="6867654" y="4121046"/>
            <a:ext cx="1800156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8425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25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/>
      <p:bldP spid="27" grpId="0" animBg="1"/>
      <p:bldP spid="2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/>
      <p:bldP spid="31" grpId="0" animBg="1"/>
      <p:bldP spid="3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/>
      <p:bldP spid="35" grpId="0" animBg="1"/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/>
      <p:bldP spid="39" grpId="0" animBg="1"/>
      <p:bldP spid="4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/>
      <p:bldP spid="43" grpId="0" animBg="1"/>
      <p:bldP spid="4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/>
      <p:bldP spid="47" grpId="0" animBg="1"/>
      <p:bldP spid="4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/>
      <p:bldP spid="51" grpId="0" animBg="1"/>
      <p:bldP spid="5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円/楕円 4"/>
          <p:cNvSpPr/>
          <p:nvPr userDrawn="1"/>
        </p:nvSpPr>
        <p:spPr>
          <a:xfrm>
            <a:off x="361950" y="1245155"/>
            <a:ext cx="1885950" cy="188595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6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446428" y="1329633"/>
            <a:ext cx="1716995" cy="1716995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7" name="円/楕円 6"/>
          <p:cNvSpPr/>
          <p:nvPr userDrawn="1"/>
        </p:nvSpPr>
        <p:spPr>
          <a:xfrm>
            <a:off x="2533650" y="1245155"/>
            <a:ext cx="1885950" cy="188595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8" name="図プレースホルダー 9"/>
          <p:cNvSpPr>
            <a:spLocks noGrp="1"/>
          </p:cNvSpPr>
          <p:nvPr>
            <p:ph type="pic" sz="quarter" idx="13" hasCustomPrompt="1"/>
          </p:nvPr>
        </p:nvSpPr>
        <p:spPr>
          <a:xfrm>
            <a:off x="2618128" y="1329633"/>
            <a:ext cx="1716995" cy="1716995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9" name="円/楕円 8"/>
          <p:cNvSpPr/>
          <p:nvPr userDrawn="1"/>
        </p:nvSpPr>
        <p:spPr>
          <a:xfrm>
            <a:off x="4705350" y="1226105"/>
            <a:ext cx="1885950" cy="188595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4" hasCustomPrompt="1"/>
          </p:nvPr>
        </p:nvSpPr>
        <p:spPr>
          <a:xfrm>
            <a:off x="4789828" y="1310583"/>
            <a:ext cx="1716995" cy="1716995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1" name="円/楕円 10"/>
          <p:cNvSpPr/>
          <p:nvPr userDrawn="1"/>
        </p:nvSpPr>
        <p:spPr>
          <a:xfrm>
            <a:off x="6877050" y="1226105"/>
            <a:ext cx="1885950" cy="188595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5" hasCustomPrompt="1"/>
          </p:nvPr>
        </p:nvSpPr>
        <p:spPr>
          <a:xfrm>
            <a:off x="6961528" y="1310583"/>
            <a:ext cx="1716995" cy="1716995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3241953"/>
            <a:ext cx="1943100" cy="34691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2514600" y="3241953"/>
            <a:ext cx="1943100" cy="34691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5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4724400" y="3241953"/>
            <a:ext cx="1943100" cy="34691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6" name="テキスト プレースホルダー 6"/>
          <p:cNvSpPr>
            <a:spLocks noGrp="1"/>
          </p:cNvSpPr>
          <p:nvPr>
            <p:ph type="body" sz="quarter" idx="19" hasCustomPrompt="1"/>
          </p:nvPr>
        </p:nvSpPr>
        <p:spPr>
          <a:xfrm>
            <a:off x="6896100" y="3241953"/>
            <a:ext cx="1943100" cy="34691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 HERE</a:t>
            </a:r>
            <a:endParaRPr kumimoji="1" lang="ja-JP" alt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342900" y="3521360"/>
            <a:ext cx="1962792" cy="9363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2514600" y="3521360"/>
            <a:ext cx="1962792" cy="9363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724400" y="3521360"/>
            <a:ext cx="1962792" cy="9363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6896100" y="3521360"/>
            <a:ext cx="1962792" cy="9363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894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9563" y="3348793"/>
            <a:ext cx="2427662" cy="104566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3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 flipH="1">
            <a:off x="435109" y="2931790"/>
            <a:ext cx="2516570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80701" y="3021800"/>
            <a:ext cx="2425385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円/楕円 15"/>
          <p:cNvSpPr/>
          <p:nvPr userDrawn="1"/>
        </p:nvSpPr>
        <p:spPr>
          <a:xfrm>
            <a:off x="891377" y="1157920"/>
            <a:ext cx="1593988" cy="1593850"/>
          </a:xfrm>
          <a:prstGeom prst="ellipse">
            <a:avLst/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935524" y="1729820"/>
            <a:ext cx="1505694" cy="45005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3362796" y="3348793"/>
            <a:ext cx="2427662" cy="104566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3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19" name="直線コネクタ 18"/>
          <p:cNvCxnSpPr/>
          <p:nvPr userDrawn="1"/>
        </p:nvCxnSpPr>
        <p:spPr>
          <a:xfrm flipH="1">
            <a:off x="3318342" y="2931790"/>
            <a:ext cx="2516570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3363934" y="3021800"/>
            <a:ext cx="2425385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円/楕円 20"/>
          <p:cNvSpPr/>
          <p:nvPr userDrawn="1"/>
        </p:nvSpPr>
        <p:spPr>
          <a:xfrm>
            <a:off x="3774609" y="1157920"/>
            <a:ext cx="1593988" cy="15938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3818756" y="1729820"/>
            <a:ext cx="1505694" cy="45005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6236775" y="3348793"/>
            <a:ext cx="2427662" cy="104566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3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24" name="直線コネクタ 23"/>
          <p:cNvCxnSpPr/>
          <p:nvPr userDrawn="1"/>
        </p:nvCxnSpPr>
        <p:spPr>
          <a:xfrm flipH="1">
            <a:off x="6192321" y="2931790"/>
            <a:ext cx="2516570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6237913" y="3021800"/>
            <a:ext cx="2425385" cy="36004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6" name="円/楕円 25"/>
          <p:cNvSpPr/>
          <p:nvPr userDrawn="1"/>
        </p:nvSpPr>
        <p:spPr>
          <a:xfrm>
            <a:off x="6648588" y="1157920"/>
            <a:ext cx="1593988" cy="15938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7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6692735" y="1729820"/>
            <a:ext cx="1505694" cy="45005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8" name="涙形 27"/>
          <p:cNvSpPr/>
          <p:nvPr userDrawn="1"/>
        </p:nvSpPr>
        <p:spPr>
          <a:xfrm rot="5400000">
            <a:off x="723756" y="1085749"/>
            <a:ext cx="424438" cy="424474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solidFill>
              <a:schemeClr val="accent1">
                <a:lumMod val="40000"/>
                <a:lumOff val="6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832893" y="1157920"/>
            <a:ext cx="194925" cy="292388"/>
          </a:xfrm>
          <a:prstGeom prst="rect">
            <a:avLst/>
          </a:prstGeom>
          <a:noFill/>
        </p:spPr>
        <p:txBody>
          <a:bodyPr wrap="none" lIns="45720" tIns="22860" rIns="45720" bIns="22860" rtlCol="0">
            <a:spAutoFit/>
          </a:bodyPr>
          <a:lstStyle/>
          <a:p>
            <a:pPr defTabSz="816377">
              <a:buClrTx/>
              <a:buFontTx/>
              <a:buNone/>
            </a:pPr>
            <a:r>
              <a:rPr kumimoji="1" lang="en-US" altLang="ja-JP" sz="1600" kern="1200" dirty="0" smtClean="0">
                <a:solidFill>
                  <a:srgbClr val="53548A"/>
                </a:solidFill>
                <a:latin typeface="Roboto Light"/>
                <a:cs typeface="+mn-cs"/>
              </a:rPr>
              <a:t>1</a:t>
            </a:r>
            <a:endParaRPr kumimoji="1" lang="ja-JP" altLang="en-US" sz="1600" kern="1200" dirty="0">
              <a:solidFill>
                <a:srgbClr val="53548A"/>
              </a:solidFill>
              <a:latin typeface="Roboto Light"/>
              <a:cs typeface="+mn-cs"/>
            </a:endParaRPr>
          </a:p>
        </p:txBody>
      </p:sp>
      <p:sp>
        <p:nvSpPr>
          <p:cNvPr id="30" name="涙形 29"/>
          <p:cNvSpPr/>
          <p:nvPr userDrawn="1"/>
        </p:nvSpPr>
        <p:spPr>
          <a:xfrm rot="5400000">
            <a:off x="3607437" y="1085748"/>
            <a:ext cx="424438" cy="424474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solidFill>
              <a:schemeClr val="accent1">
                <a:lumMod val="40000"/>
                <a:lumOff val="6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3716573" y="1157920"/>
            <a:ext cx="194925" cy="292388"/>
          </a:xfrm>
          <a:prstGeom prst="rect">
            <a:avLst/>
          </a:prstGeom>
          <a:noFill/>
        </p:spPr>
        <p:txBody>
          <a:bodyPr wrap="none" lIns="45720" tIns="22860" rIns="45720" bIns="22860" rtlCol="0">
            <a:spAutoFit/>
          </a:bodyPr>
          <a:lstStyle/>
          <a:p>
            <a:pPr defTabSz="816377">
              <a:buClrTx/>
              <a:buFontTx/>
              <a:buNone/>
            </a:pPr>
            <a:r>
              <a:rPr kumimoji="1" lang="en-US" altLang="ja-JP" sz="1600" kern="1200" dirty="0" smtClean="0">
                <a:solidFill>
                  <a:srgbClr val="53548A"/>
                </a:solidFill>
                <a:latin typeface="Roboto Light"/>
                <a:cs typeface="+mn-cs"/>
              </a:rPr>
              <a:t>2</a:t>
            </a:r>
            <a:endParaRPr kumimoji="1" lang="ja-JP" altLang="en-US" sz="1600" kern="1200" dirty="0">
              <a:solidFill>
                <a:srgbClr val="53548A"/>
              </a:solidFill>
              <a:latin typeface="Roboto Light"/>
              <a:cs typeface="+mn-cs"/>
            </a:endParaRPr>
          </a:p>
        </p:txBody>
      </p:sp>
      <p:sp>
        <p:nvSpPr>
          <p:cNvPr id="32" name="涙形 31"/>
          <p:cNvSpPr/>
          <p:nvPr userDrawn="1"/>
        </p:nvSpPr>
        <p:spPr>
          <a:xfrm rot="5400000">
            <a:off x="6504034" y="1099394"/>
            <a:ext cx="424438" cy="424474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solidFill>
              <a:schemeClr val="accent1">
                <a:lumMod val="40000"/>
                <a:lumOff val="60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6613170" y="1171566"/>
            <a:ext cx="194925" cy="292388"/>
          </a:xfrm>
          <a:prstGeom prst="rect">
            <a:avLst/>
          </a:prstGeom>
          <a:noFill/>
        </p:spPr>
        <p:txBody>
          <a:bodyPr wrap="none" lIns="45720" tIns="22860" rIns="45720" bIns="22860" rtlCol="0">
            <a:spAutoFit/>
          </a:bodyPr>
          <a:lstStyle/>
          <a:p>
            <a:pPr defTabSz="816377">
              <a:buClrTx/>
              <a:buFontTx/>
              <a:buNone/>
            </a:pPr>
            <a:r>
              <a:rPr kumimoji="1" lang="en-US" altLang="ja-JP" sz="1600" kern="1200" dirty="0" smtClean="0">
                <a:solidFill>
                  <a:srgbClr val="53548A"/>
                </a:solidFill>
                <a:latin typeface="Roboto Light"/>
                <a:cs typeface="+mn-cs"/>
              </a:rPr>
              <a:t>3</a:t>
            </a:r>
            <a:endParaRPr kumimoji="1" lang="ja-JP" altLang="en-US" sz="1600" kern="1200" dirty="0">
              <a:solidFill>
                <a:srgbClr val="53548A"/>
              </a:solidFill>
              <a:latin typeface="Roboto Ligh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96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animBg="1"/>
      <p:bldP spid="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animBg="1"/>
      <p:bldP spid="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animBg="1"/>
      <p:bldP spid="2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animBg="1"/>
      <p:bldP spid="29" grpId="0"/>
      <p:bldP spid="30" grpId="0" animBg="1"/>
      <p:bldP spid="31" grpId="0"/>
      <p:bldP spid="32" grpId="0" animBg="1"/>
      <p:bldP spid="33" grpId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oi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六角形 6"/>
          <p:cNvSpPr/>
          <p:nvPr userDrawn="1"/>
        </p:nvSpPr>
        <p:spPr>
          <a:xfrm rot="5400000">
            <a:off x="3950068" y="1165768"/>
            <a:ext cx="1801694" cy="1553319"/>
          </a:xfrm>
          <a:prstGeom prst="hexagon">
            <a:avLst>
              <a:gd name="adj" fmla="val 29917"/>
              <a:gd name="vf" fmla="val 11547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4098069" y="1604143"/>
            <a:ext cx="1505694" cy="68441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" name="六角形 7"/>
          <p:cNvSpPr/>
          <p:nvPr userDrawn="1"/>
        </p:nvSpPr>
        <p:spPr>
          <a:xfrm rot="5400000">
            <a:off x="4546577" y="2874464"/>
            <a:ext cx="1801694" cy="1553319"/>
          </a:xfrm>
          <a:prstGeom prst="hexagon">
            <a:avLst>
              <a:gd name="adj" fmla="val 29917"/>
              <a:gd name="vf" fmla="val 115470"/>
            </a:avLst>
          </a:prstGeom>
          <a:solidFill>
            <a:schemeClr val="accent1">
              <a:lumMod val="7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694577" y="3312839"/>
            <a:ext cx="1505694" cy="68441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0" name="六角形 9"/>
          <p:cNvSpPr/>
          <p:nvPr userDrawn="1"/>
        </p:nvSpPr>
        <p:spPr>
          <a:xfrm rot="5400000">
            <a:off x="2746733" y="2514424"/>
            <a:ext cx="1801694" cy="1553319"/>
          </a:xfrm>
          <a:prstGeom prst="hexagon">
            <a:avLst>
              <a:gd name="adj" fmla="val 29917"/>
              <a:gd name="vf" fmla="val 115470"/>
            </a:avLst>
          </a:prstGeom>
          <a:solidFill>
            <a:schemeClr val="accent1">
              <a:lumMod val="5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2894734" y="2952799"/>
            <a:ext cx="1505694" cy="684412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5706482" y="1324736"/>
            <a:ext cx="2623762" cy="36004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5713539" y="1649581"/>
            <a:ext cx="2603460" cy="85466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6291597" y="3044301"/>
            <a:ext cx="2623762" cy="36004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6298654" y="3369146"/>
            <a:ext cx="2603460" cy="85466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185834" y="2641461"/>
            <a:ext cx="2623762" cy="360040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192891" y="2966305"/>
            <a:ext cx="2603460" cy="854660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56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9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2" presetClass="entr" presetSubtype="3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build="p">
        <p:tmplLst>
          <p:tmpl lvl="1">
            <p:tnLst>
              <p:par>
                <p:cTn presetID="2" presetClass="entr" presetSubtype="1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/>
      <p:bldP spid="9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animBg="1"/>
      <p:bldP spid="11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>
        <p:tmplLst>
          <p:tmpl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角丸四角形 4"/>
          <p:cNvSpPr/>
          <p:nvPr userDrawn="1"/>
        </p:nvSpPr>
        <p:spPr>
          <a:xfrm>
            <a:off x="469941" y="1809750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角丸四角形 5"/>
          <p:cNvSpPr/>
          <p:nvPr userDrawn="1"/>
        </p:nvSpPr>
        <p:spPr>
          <a:xfrm>
            <a:off x="2597375" y="1809750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角丸四角形 6"/>
          <p:cNvSpPr/>
          <p:nvPr userDrawn="1"/>
        </p:nvSpPr>
        <p:spPr>
          <a:xfrm>
            <a:off x="4724810" y="1809750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角丸四角形 7"/>
          <p:cNvSpPr/>
          <p:nvPr userDrawn="1"/>
        </p:nvSpPr>
        <p:spPr>
          <a:xfrm>
            <a:off x="6852245" y="1809750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図プレースホルダー 7"/>
          <p:cNvSpPr>
            <a:spLocks noGrp="1"/>
          </p:cNvSpPr>
          <p:nvPr>
            <p:ph type="pic" sz="quarter" idx="42" hasCustomPrompt="1"/>
          </p:nvPr>
        </p:nvSpPr>
        <p:spPr>
          <a:xfrm>
            <a:off x="1054550" y="1905359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1" name="図プレースホルダー 7"/>
          <p:cNvSpPr>
            <a:spLocks noGrp="1"/>
          </p:cNvSpPr>
          <p:nvPr>
            <p:ph type="pic" sz="quarter" idx="43" hasCustomPrompt="1"/>
          </p:nvPr>
        </p:nvSpPr>
        <p:spPr>
          <a:xfrm>
            <a:off x="3181985" y="1905359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2" name="図プレースホルダー 7"/>
          <p:cNvSpPr>
            <a:spLocks noGrp="1"/>
          </p:cNvSpPr>
          <p:nvPr>
            <p:ph type="pic" sz="quarter" idx="44" hasCustomPrompt="1"/>
          </p:nvPr>
        </p:nvSpPr>
        <p:spPr>
          <a:xfrm>
            <a:off x="5309420" y="1905359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3" name="図プレースホルダー 7"/>
          <p:cNvSpPr>
            <a:spLocks noGrp="1"/>
          </p:cNvSpPr>
          <p:nvPr>
            <p:ph type="pic" sz="quarter" idx="45" hasCustomPrompt="1"/>
          </p:nvPr>
        </p:nvSpPr>
        <p:spPr>
          <a:xfrm>
            <a:off x="7436854" y="1905359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29492" y="2682165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2452410" y="2682165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4575327" y="2682165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6698244" y="2682165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336549" y="3007010"/>
            <a:ext cx="2032206" cy="15078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2452409" y="3007010"/>
            <a:ext cx="2032206" cy="15078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575327" y="3007010"/>
            <a:ext cx="2032206" cy="15078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6698243" y="3007010"/>
            <a:ext cx="2032206" cy="150784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961300" y="892460"/>
            <a:ext cx="7220607" cy="695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186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250"/>
                            </p:stCondLst>
                            <p:childTnLst>
                              <p:par>
                                <p:cTn id="6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1" grpId="0"/>
      <p:bldP spid="12" grpId="0"/>
      <p:bldP spid="13" grpId="0"/>
      <p:bldP spid="14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角丸四角形 4"/>
          <p:cNvSpPr/>
          <p:nvPr userDrawn="1"/>
        </p:nvSpPr>
        <p:spPr>
          <a:xfrm>
            <a:off x="469941" y="2436735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角丸四角形 5"/>
          <p:cNvSpPr/>
          <p:nvPr userDrawn="1"/>
        </p:nvSpPr>
        <p:spPr>
          <a:xfrm>
            <a:off x="2597375" y="2436735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角丸四角形 6"/>
          <p:cNvSpPr/>
          <p:nvPr userDrawn="1"/>
        </p:nvSpPr>
        <p:spPr>
          <a:xfrm>
            <a:off x="4724810" y="2436735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角丸四角形 7"/>
          <p:cNvSpPr/>
          <p:nvPr userDrawn="1"/>
        </p:nvSpPr>
        <p:spPr>
          <a:xfrm>
            <a:off x="6852245" y="2436735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図プレースホルダー 7"/>
          <p:cNvSpPr>
            <a:spLocks noGrp="1"/>
          </p:cNvSpPr>
          <p:nvPr>
            <p:ph type="pic" sz="quarter" idx="42" hasCustomPrompt="1"/>
          </p:nvPr>
        </p:nvSpPr>
        <p:spPr>
          <a:xfrm>
            <a:off x="1054550" y="2532344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1" name="図プレースホルダー 7"/>
          <p:cNvSpPr>
            <a:spLocks noGrp="1"/>
          </p:cNvSpPr>
          <p:nvPr>
            <p:ph type="pic" sz="quarter" idx="43" hasCustomPrompt="1"/>
          </p:nvPr>
        </p:nvSpPr>
        <p:spPr>
          <a:xfrm>
            <a:off x="3181985" y="2532344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2" name="図プレースホルダー 7"/>
          <p:cNvSpPr>
            <a:spLocks noGrp="1"/>
          </p:cNvSpPr>
          <p:nvPr>
            <p:ph type="pic" sz="quarter" idx="44" hasCustomPrompt="1"/>
          </p:nvPr>
        </p:nvSpPr>
        <p:spPr>
          <a:xfrm>
            <a:off x="5309420" y="2532344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3" name="図プレースホルダー 7"/>
          <p:cNvSpPr>
            <a:spLocks noGrp="1"/>
          </p:cNvSpPr>
          <p:nvPr>
            <p:ph type="pic" sz="quarter" idx="45" hasCustomPrompt="1"/>
          </p:nvPr>
        </p:nvSpPr>
        <p:spPr>
          <a:xfrm>
            <a:off x="7436854" y="2532344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29492" y="3309150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2452410" y="3309150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4575327" y="3309150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6698244" y="3309150"/>
            <a:ext cx="2048053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336549" y="3633995"/>
            <a:ext cx="2032206" cy="93739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2452409" y="3633995"/>
            <a:ext cx="2032206" cy="93739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575327" y="3633995"/>
            <a:ext cx="2032206" cy="93739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6698243" y="3633995"/>
            <a:ext cx="2032206" cy="93739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角丸四角形 22"/>
          <p:cNvSpPr/>
          <p:nvPr userDrawn="1"/>
        </p:nvSpPr>
        <p:spPr>
          <a:xfrm>
            <a:off x="3701578" y="996575"/>
            <a:ext cx="1740051" cy="762000"/>
          </a:xfrm>
          <a:prstGeom prst="roundRect">
            <a:avLst>
              <a:gd name="adj" fmla="val 10000"/>
            </a:avLst>
          </a:prstGeom>
          <a:solidFill>
            <a:schemeClr val="accent1">
              <a:lumMod val="7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4" name="図プレースホルダー 7"/>
          <p:cNvSpPr>
            <a:spLocks noGrp="1"/>
          </p:cNvSpPr>
          <p:nvPr>
            <p:ph type="pic" sz="quarter" idx="49" hasCustomPrompt="1"/>
          </p:nvPr>
        </p:nvSpPr>
        <p:spPr>
          <a:xfrm>
            <a:off x="4286187" y="1092184"/>
            <a:ext cx="570832" cy="5707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cxnSp>
        <p:nvCxnSpPr>
          <p:cNvPr id="25" name="直線コネクタ 24"/>
          <p:cNvCxnSpPr>
            <a:stCxn id="23" idx="2"/>
            <a:endCxn id="5" idx="0"/>
          </p:cNvCxnSpPr>
          <p:nvPr userDrawn="1"/>
        </p:nvCxnSpPr>
        <p:spPr>
          <a:xfrm flipH="1">
            <a:off x="1339966" y="1758575"/>
            <a:ext cx="3231637" cy="67816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3" idx="2"/>
            <a:endCxn id="6" idx="0"/>
          </p:cNvCxnSpPr>
          <p:nvPr userDrawn="1"/>
        </p:nvCxnSpPr>
        <p:spPr>
          <a:xfrm flipH="1">
            <a:off x="3467401" y="1758575"/>
            <a:ext cx="1104202" cy="67816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7" idx="0"/>
            <a:endCxn id="23" idx="2"/>
          </p:cNvCxnSpPr>
          <p:nvPr userDrawn="1"/>
        </p:nvCxnSpPr>
        <p:spPr>
          <a:xfrm flipH="1" flipV="1">
            <a:off x="4571604" y="1758575"/>
            <a:ext cx="1023232" cy="67816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>
            <a:stCxn id="8" idx="0"/>
            <a:endCxn id="23" idx="2"/>
          </p:cNvCxnSpPr>
          <p:nvPr userDrawn="1"/>
        </p:nvCxnSpPr>
        <p:spPr>
          <a:xfrm flipH="1" flipV="1">
            <a:off x="4571603" y="1758575"/>
            <a:ext cx="3150667" cy="67816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324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1" grpId="0"/>
      <p:bldP spid="12" grpId="0"/>
      <p:bldP spid="13" grpId="0"/>
      <p:bldP spid="1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animBg="1"/>
      <p:bldP spid="24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2" hasCustomPrompt="1"/>
          </p:nvPr>
        </p:nvSpPr>
        <p:spPr>
          <a:xfrm>
            <a:off x="311635" y="996575"/>
            <a:ext cx="167235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7" name="図プレースホルダー 5"/>
          <p:cNvSpPr>
            <a:spLocks noGrp="1"/>
          </p:cNvSpPr>
          <p:nvPr>
            <p:ph type="pic" sz="quarter" idx="13" hasCustomPrompt="1"/>
          </p:nvPr>
        </p:nvSpPr>
        <p:spPr>
          <a:xfrm>
            <a:off x="2022852" y="996575"/>
            <a:ext cx="167235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8" name="図プレースホルダー 5"/>
          <p:cNvSpPr>
            <a:spLocks noGrp="1"/>
          </p:cNvSpPr>
          <p:nvPr>
            <p:ph type="pic" sz="quarter" idx="14" hasCustomPrompt="1"/>
          </p:nvPr>
        </p:nvSpPr>
        <p:spPr>
          <a:xfrm>
            <a:off x="3734068" y="996575"/>
            <a:ext cx="167235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9" name="図プレースホルダー 5"/>
          <p:cNvSpPr>
            <a:spLocks noGrp="1"/>
          </p:cNvSpPr>
          <p:nvPr>
            <p:ph type="pic" sz="quarter" idx="15" hasCustomPrompt="1"/>
          </p:nvPr>
        </p:nvSpPr>
        <p:spPr>
          <a:xfrm>
            <a:off x="5445285" y="996575"/>
            <a:ext cx="167235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0" name="図プレースホルダー 5"/>
          <p:cNvSpPr>
            <a:spLocks noGrp="1"/>
          </p:cNvSpPr>
          <p:nvPr>
            <p:ph type="pic" sz="quarter" idx="16" hasCustomPrompt="1"/>
          </p:nvPr>
        </p:nvSpPr>
        <p:spPr>
          <a:xfrm>
            <a:off x="7156500" y="996575"/>
            <a:ext cx="167235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5" name="図プレースホルダー 14"/>
          <p:cNvSpPr>
            <a:spLocks noGrp="1"/>
          </p:cNvSpPr>
          <p:nvPr>
            <p:ph type="pic" sz="quarter" idx="33" hasCustomPrompt="1"/>
          </p:nvPr>
        </p:nvSpPr>
        <p:spPr>
          <a:xfrm>
            <a:off x="704449" y="3606865"/>
            <a:ext cx="1279539" cy="271394"/>
          </a:xfrm>
          <a:custGeom>
            <a:avLst/>
            <a:gdLst/>
            <a:ahLst/>
            <a:cxnLst/>
            <a:rect l="l" t="t" r="r" b="b"/>
            <a:pathLst>
              <a:path w="1710190" h="362768">
                <a:moveTo>
                  <a:pt x="1710190" y="0"/>
                </a:moveTo>
                <a:lnTo>
                  <a:pt x="1710190" y="362768"/>
                </a:lnTo>
                <a:lnTo>
                  <a:pt x="0" y="36276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77638" y="4011910"/>
            <a:ext cx="6188725" cy="652573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図プレースホルダー 14"/>
          <p:cNvSpPr>
            <a:spLocks noGrp="1"/>
          </p:cNvSpPr>
          <p:nvPr>
            <p:ph type="pic" sz="quarter" idx="34" hasCustomPrompt="1"/>
          </p:nvPr>
        </p:nvSpPr>
        <p:spPr>
          <a:xfrm>
            <a:off x="2415666" y="3606865"/>
            <a:ext cx="1279539" cy="271394"/>
          </a:xfrm>
          <a:custGeom>
            <a:avLst/>
            <a:gdLst/>
            <a:ahLst/>
            <a:cxnLst/>
            <a:rect l="l" t="t" r="r" b="b"/>
            <a:pathLst>
              <a:path w="1710190" h="362768">
                <a:moveTo>
                  <a:pt x="1710190" y="0"/>
                </a:moveTo>
                <a:lnTo>
                  <a:pt x="1710190" y="362768"/>
                </a:lnTo>
                <a:lnTo>
                  <a:pt x="0" y="36276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7" name="図プレースホルダー 14"/>
          <p:cNvSpPr>
            <a:spLocks noGrp="1"/>
          </p:cNvSpPr>
          <p:nvPr>
            <p:ph type="pic" sz="quarter" idx="35" hasCustomPrompt="1"/>
          </p:nvPr>
        </p:nvSpPr>
        <p:spPr>
          <a:xfrm>
            <a:off x="4126882" y="3606865"/>
            <a:ext cx="1279539" cy="271394"/>
          </a:xfrm>
          <a:custGeom>
            <a:avLst/>
            <a:gdLst/>
            <a:ahLst/>
            <a:cxnLst/>
            <a:rect l="l" t="t" r="r" b="b"/>
            <a:pathLst>
              <a:path w="1710190" h="362768">
                <a:moveTo>
                  <a:pt x="1710190" y="0"/>
                </a:moveTo>
                <a:lnTo>
                  <a:pt x="1710190" y="362768"/>
                </a:lnTo>
                <a:lnTo>
                  <a:pt x="0" y="36276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8" name="図プレースホルダー 14"/>
          <p:cNvSpPr>
            <a:spLocks noGrp="1"/>
          </p:cNvSpPr>
          <p:nvPr>
            <p:ph type="pic" sz="quarter" idx="36" hasCustomPrompt="1"/>
          </p:nvPr>
        </p:nvSpPr>
        <p:spPr>
          <a:xfrm>
            <a:off x="5838099" y="3606865"/>
            <a:ext cx="1279539" cy="271394"/>
          </a:xfrm>
          <a:custGeom>
            <a:avLst/>
            <a:gdLst/>
            <a:ahLst/>
            <a:cxnLst/>
            <a:rect l="l" t="t" r="r" b="b"/>
            <a:pathLst>
              <a:path w="1710190" h="362768">
                <a:moveTo>
                  <a:pt x="1710190" y="0"/>
                </a:moveTo>
                <a:lnTo>
                  <a:pt x="1710190" y="362768"/>
                </a:lnTo>
                <a:lnTo>
                  <a:pt x="0" y="36276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9" name="図プレースホルダー 14"/>
          <p:cNvSpPr>
            <a:spLocks noGrp="1"/>
          </p:cNvSpPr>
          <p:nvPr>
            <p:ph type="pic" sz="quarter" idx="37" hasCustomPrompt="1"/>
          </p:nvPr>
        </p:nvSpPr>
        <p:spPr>
          <a:xfrm>
            <a:off x="7549314" y="3606865"/>
            <a:ext cx="1279539" cy="271394"/>
          </a:xfrm>
          <a:custGeom>
            <a:avLst/>
            <a:gdLst/>
            <a:ahLst/>
            <a:cxnLst/>
            <a:rect l="l" t="t" r="r" b="b"/>
            <a:pathLst>
              <a:path w="1710190" h="362768">
                <a:moveTo>
                  <a:pt x="1710190" y="0"/>
                </a:moveTo>
                <a:lnTo>
                  <a:pt x="1710190" y="362768"/>
                </a:lnTo>
                <a:lnTo>
                  <a:pt x="0" y="362768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8764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5" grpId="0" animBg="1"/>
      <p:bldP spid="11" grpId="0"/>
      <p:bldP spid="16" grpId="0" animBg="1"/>
      <p:bldP spid="17" grpId="0" animBg="1"/>
      <p:bldP spid="18" grpId="0" animBg="1"/>
      <p:bldP spid="19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ra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5" name="二等辺三角形 25"/>
          <p:cNvSpPr/>
          <p:nvPr userDrawn="1"/>
        </p:nvSpPr>
        <p:spPr>
          <a:xfrm>
            <a:off x="116118" y="1086585"/>
            <a:ext cx="3941880" cy="3397878"/>
          </a:xfrm>
          <a:custGeom>
            <a:avLst/>
            <a:gdLst/>
            <a:ahLst/>
            <a:cxnLst/>
            <a:rect l="l" t="t" r="r" b="b"/>
            <a:pathLst>
              <a:path w="7883076" h="6795755">
                <a:moveTo>
                  <a:pt x="1" y="6795754"/>
                </a:moveTo>
                <a:lnTo>
                  <a:pt x="7883075" y="6795754"/>
                </a:lnTo>
                <a:lnTo>
                  <a:pt x="7883076" y="6795755"/>
                </a:lnTo>
                <a:lnTo>
                  <a:pt x="0" y="6795755"/>
                </a:lnTo>
                <a:close/>
                <a:moveTo>
                  <a:pt x="978756" y="5108245"/>
                </a:moveTo>
                <a:lnTo>
                  <a:pt x="6904320" y="5108245"/>
                </a:lnTo>
                <a:lnTo>
                  <a:pt x="7856558" y="6750035"/>
                </a:lnTo>
                <a:lnTo>
                  <a:pt x="26518" y="6750035"/>
                </a:lnTo>
                <a:close/>
                <a:moveTo>
                  <a:pt x="1957511" y="3420736"/>
                </a:moveTo>
                <a:lnTo>
                  <a:pt x="5925565" y="3420736"/>
                </a:lnTo>
                <a:lnTo>
                  <a:pt x="6877803" y="5062526"/>
                </a:lnTo>
                <a:lnTo>
                  <a:pt x="1005273" y="5062526"/>
                </a:lnTo>
                <a:close/>
                <a:moveTo>
                  <a:pt x="2936267" y="1733227"/>
                </a:moveTo>
                <a:lnTo>
                  <a:pt x="4946810" y="1733227"/>
                </a:lnTo>
                <a:lnTo>
                  <a:pt x="5899048" y="3375017"/>
                </a:lnTo>
                <a:lnTo>
                  <a:pt x="1984028" y="3375017"/>
                </a:lnTo>
                <a:close/>
                <a:moveTo>
                  <a:pt x="3941538" y="0"/>
                </a:moveTo>
                <a:lnTo>
                  <a:pt x="4920293" y="1687508"/>
                </a:lnTo>
                <a:lnTo>
                  <a:pt x="2962784" y="1687508"/>
                </a:lnTo>
                <a:close/>
              </a:path>
            </a:pathLst>
          </a:custGeom>
          <a:solidFill>
            <a:schemeClr val="accent1"/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平行四辺形 5"/>
          <p:cNvSpPr/>
          <p:nvPr userDrawn="1"/>
        </p:nvSpPr>
        <p:spPr>
          <a:xfrm flipH="1">
            <a:off x="2087058" y="1086585"/>
            <a:ext cx="3217754" cy="842228"/>
          </a:xfrm>
          <a:prstGeom prst="parallelogram">
            <a:avLst>
              <a:gd name="adj" fmla="val 58019"/>
            </a:avLst>
          </a:prstGeom>
          <a:solidFill>
            <a:srgbClr val="FFC000">
              <a:alpha val="50196"/>
            </a:srgb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平行四辺形 6"/>
          <p:cNvSpPr/>
          <p:nvPr userDrawn="1"/>
        </p:nvSpPr>
        <p:spPr>
          <a:xfrm flipH="1">
            <a:off x="2587571" y="1952626"/>
            <a:ext cx="3217754" cy="818415"/>
          </a:xfrm>
          <a:prstGeom prst="parallelogram">
            <a:avLst>
              <a:gd name="adj" fmla="val 58019"/>
            </a:avLst>
          </a:prstGeom>
          <a:solidFill>
            <a:srgbClr val="FFFF00">
              <a:alpha val="50196"/>
            </a:srgb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平行四辺形 7"/>
          <p:cNvSpPr/>
          <p:nvPr userDrawn="1"/>
        </p:nvSpPr>
        <p:spPr>
          <a:xfrm flipH="1">
            <a:off x="3078831" y="2798224"/>
            <a:ext cx="3217754" cy="818415"/>
          </a:xfrm>
          <a:prstGeom prst="parallelogram">
            <a:avLst>
              <a:gd name="adj" fmla="val 58019"/>
            </a:avLst>
          </a:prstGeom>
          <a:solidFill>
            <a:srgbClr val="00B050">
              <a:alpha val="50196"/>
            </a:srgb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平行四辺形 8"/>
          <p:cNvSpPr/>
          <p:nvPr userDrawn="1"/>
        </p:nvSpPr>
        <p:spPr>
          <a:xfrm flipH="1">
            <a:off x="3567824" y="3642774"/>
            <a:ext cx="3217754" cy="818415"/>
          </a:xfrm>
          <a:prstGeom prst="parallelogram">
            <a:avLst>
              <a:gd name="adj" fmla="val 58019"/>
            </a:avLst>
          </a:prstGeom>
          <a:solidFill>
            <a:srgbClr val="0070C0">
              <a:alpha val="50196"/>
            </a:srgb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58354" y="2393583"/>
            <a:ext cx="1257409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1753654" y="1551865"/>
            <a:ext cx="666808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894322" y="3232831"/>
            <a:ext cx="2385472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894322" y="4100781"/>
            <a:ext cx="2385472" cy="36004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2677206" y="1154093"/>
            <a:ext cx="2768048" cy="72008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3149799" y="2009188"/>
            <a:ext cx="2768048" cy="72008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3662394" y="2841780"/>
            <a:ext cx="2768048" cy="72008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4117491" y="3691941"/>
            <a:ext cx="2768048" cy="72008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339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6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5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2" presetClass="entr" presetSubtype="8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2" presetClass="entr" presetSubtype="8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014373"/>
            <a:ext cx="5472178" cy="3825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平行四辺形 5"/>
          <p:cNvSpPr/>
          <p:nvPr userDrawn="1"/>
        </p:nvSpPr>
        <p:spPr>
          <a:xfrm rot="9000000">
            <a:off x="3457424" y="2552769"/>
            <a:ext cx="2252828" cy="337999"/>
          </a:xfrm>
          <a:prstGeom prst="parallelogram">
            <a:avLst>
              <a:gd name="adj" fmla="val 58044"/>
            </a:avLst>
          </a:prstGeom>
          <a:solidFill>
            <a:schemeClr val="bg1">
              <a:lumMod val="75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3691944" y="3041804"/>
            <a:ext cx="5452056" cy="3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431181" y="1987049"/>
            <a:ext cx="1385840" cy="424488"/>
          </a:xfrm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9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1954949" y="1987049"/>
            <a:ext cx="1385840" cy="424488"/>
          </a:xfrm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altLang="ja-JP" dirty="0"/>
          </a:p>
        </p:txBody>
      </p:sp>
      <p:sp>
        <p:nvSpPr>
          <p:cNvPr id="10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3478718" y="1987049"/>
            <a:ext cx="1385840" cy="424488"/>
          </a:xfrm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altLang="ja-JP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4279442" y="3024860"/>
            <a:ext cx="1385840" cy="424488"/>
          </a:xfrm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altLang="ja-JP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5803211" y="3024860"/>
            <a:ext cx="1385840" cy="424488"/>
          </a:xfrm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altLang="ja-JP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7326979" y="3024860"/>
            <a:ext cx="1385840" cy="424488"/>
          </a:xfrm>
        </p:spPr>
        <p:txBody>
          <a:bodyPr anchor="ctr">
            <a:noAutofit/>
          </a:bodyPr>
          <a:lstStyle>
            <a:lvl1pPr algn="ctr"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altLang="ja-JP" dirty="0"/>
          </a:p>
        </p:txBody>
      </p:sp>
      <p:grpSp>
        <p:nvGrpSpPr>
          <p:cNvPr id="16" name="グループ化 15"/>
          <p:cNvGrpSpPr/>
          <p:nvPr userDrawn="1"/>
        </p:nvGrpSpPr>
        <p:grpSpPr>
          <a:xfrm>
            <a:off x="408676" y="1131590"/>
            <a:ext cx="1462789" cy="853351"/>
            <a:chOff x="817281" y="2038155"/>
            <a:chExt cx="2925325" cy="170670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" name="正方形/長方形 13"/>
            <p:cNvSpPr/>
            <p:nvPr userDrawn="1"/>
          </p:nvSpPr>
          <p:spPr>
            <a:xfrm>
              <a:off x="817281" y="2038155"/>
              <a:ext cx="2925325" cy="1485165"/>
            </a:xfrm>
            <a:prstGeom prst="rect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5" name="二等辺三角形 14"/>
            <p:cNvSpPr/>
            <p:nvPr userDrawn="1"/>
          </p:nvSpPr>
          <p:spPr>
            <a:xfrm rot="10800000">
              <a:off x="2022961" y="3301784"/>
              <a:ext cx="513963" cy="443072"/>
            </a:xfrm>
            <a:prstGeom prst="triangle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17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53684" y="1176595"/>
            <a:ext cx="1350268" cy="63007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18" name="グループ化 17"/>
          <p:cNvGrpSpPr/>
          <p:nvPr userDrawn="1"/>
        </p:nvGrpSpPr>
        <p:grpSpPr>
          <a:xfrm>
            <a:off x="1947672" y="1128628"/>
            <a:ext cx="1462789" cy="853351"/>
            <a:chOff x="817281" y="2038155"/>
            <a:chExt cx="2925325" cy="170670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" name="正方形/長方形 18"/>
            <p:cNvSpPr/>
            <p:nvPr userDrawn="1"/>
          </p:nvSpPr>
          <p:spPr>
            <a:xfrm>
              <a:off x="817281" y="2038155"/>
              <a:ext cx="2925325" cy="1485165"/>
            </a:xfrm>
            <a:prstGeom prst="rect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0" name="二等辺三角形 19"/>
            <p:cNvSpPr/>
            <p:nvPr userDrawn="1"/>
          </p:nvSpPr>
          <p:spPr>
            <a:xfrm rot="10800000">
              <a:off x="2022961" y="3301784"/>
              <a:ext cx="513963" cy="443072"/>
            </a:xfrm>
            <a:prstGeom prst="triangle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21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1992681" y="1173633"/>
            <a:ext cx="1350268" cy="63007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22" name="グループ化 21"/>
          <p:cNvGrpSpPr/>
          <p:nvPr userDrawn="1"/>
        </p:nvGrpSpPr>
        <p:grpSpPr>
          <a:xfrm>
            <a:off x="3486669" y="1133335"/>
            <a:ext cx="1462789" cy="853351"/>
            <a:chOff x="817281" y="2038155"/>
            <a:chExt cx="2925325" cy="170670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3" name="正方形/長方形 22"/>
            <p:cNvSpPr/>
            <p:nvPr userDrawn="1"/>
          </p:nvSpPr>
          <p:spPr>
            <a:xfrm>
              <a:off x="817281" y="2038155"/>
              <a:ext cx="2925325" cy="1485165"/>
            </a:xfrm>
            <a:prstGeom prst="rect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4" name="二等辺三角形 23"/>
            <p:cNvSpPr/>
            <p:nvPr userDrawn="1"/>
          </p:nvSpPr>
          <p:spPr>
            <a:xfrm rot="10800000">
              <a:off x="2022961" y="3301784"/>
              <a:ext cx="513963" cy="443072"/>
            </a:xfrm>
            <a:prstGeom prst="triangle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25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3531677" y="1178340"/>
            <a:ext cx="1350268" cy="63007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26" name="グループ化 25"/>
          <p:cNvGrpSpPr/>
          <p:nvPr userDrawn="1"/>
        </p:nvGrpSpPr>
        <p:grpSpPr>
          <a:xfrm rot="10800000">
            <a:off x="4262056" y="3471850"/>
            <a:ext cx="1462789" cy="853351"/>
            <a:chOff x="817281" y="2038155"/>
            <a:chExt cx="2925325" cy="170670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7" name="正方形/長方形 26"/>
            <p:cNvSpPr/>
            <p:nvPr userDrawn="1"/>
          </p:nvSpPr>
          <p:spPr>
            <a:xfrm>
              <a:off x="817281" y="2038155"/>
              <a:ext cx="2925325" cy="1485165"/>
            </a:xfrm>
            <a:prstGeom prst="rect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8" name="二等辺三角形 27"/>
            <p:cNvSpPr/>
            <p:nvPr userDrawn="1"/>
          </p:nvSpPr>
          <p:spPr>
            <a:xfrm rot="10800000">
              <a:off x="2022961" y="3301784"/>
              <a:ext cx="513963" cy="443072"/>
            </a:xfrm>
            <a:prstGeom prst="triangle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29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4307064" y="3629367"/>
            <a:ext cx="1350268" cy="63007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30" name="グループ化 29"/>
          <p:cNvGrpSpPr/>
          <p:nvPr userDrawn="1"/>
        </p:nvGrpSpPr>
        <p:grpSpPr>
          <a:xfrm rot="10800000">
            <a:off x="5801052" y="3468888"/>
            <a:ext cx="1462789" cy="853351"/>
            <a:chOff x="817281" y="2038155"/>
            <a:chExt cx="2925325" cy="170670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1" name="正方形/長方形 30"/>
            <p:cNvSpPr/>
            <p:nvPr userDrawn="1"/>
          </p:nvSpPr>
          <p:spPr>
            <a:xfrm>
              <a:off x="817281" y="2038155"/>
              <a:ext cx="2925325" cy="1485165"/>
            </a:xfrm>
            <a:prstGeom prst="rect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32" name="二等辺三角形 31"/>
            <p:cNvSpPr/>
            <p:nvPr userDrawn="1"/>
          </p:nvSpPr>
          <p:spPr>
            <a:xfrm rot="10800000">
              <a:off x="2022961" y="3301784"/>
              <a:ext cx="513963" cy="443072"/>
            </a:xfrm>
            <a:prstGeom prst="triangle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33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5846060" y="3626405"/>
            <a:ext cx="1350268" cy="63007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34" name="グループ化 33"/>
          <p:cNvGrpSpPr/>
          <p:nvPr userDrawn="1"/>
        </p:nvGrpSpPr>
        <p:grpSpPr>
          <a:xfrm rot="10800000">
            <a:off x="7340048" y="3473595"/>
            <a:ext cx="1462789" cy="853351"/>
            <a:chOff x="817281" y="2038155"/>
            <a:chExt cx="2925325" cy="170670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5" name="正方形/長方形 34"/>
            <p:cNvSpPr/>
            <p:nvPr userDrawn="1"/>
          </p:nvSpPr>
          <p:spPr>
            <a:xfrm>
              <a:off x="817281" y="2038155"/>
              <a:ext cx="2925325" cy="1485165"/>
            </a:xfrm>
            <a:prstGeom prst="rect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36" name="二等辺三角形 35"/>
            <p:cNvSpPr/>
            <p:nvPr userDrawn="1"/>
          </p:nvSpPr>
          <p:spPr>
            <a:xfrm rot="10800000">
              <a:off x="2022961" y="3301784"/>
              <a:ext cx="513963" cy="443072"/>
            </a:xfrm>
            <a:prstGeom prst="triangle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37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7385056" y="3631112"/>
            <a:ext cx="1350268" cy="63007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371602" y="2922069"/>
            <a:ext cx="3115066" cy="1404876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010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" presetClass="entr" presetSubtype="2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" presetClass="entr" presetSubtype="2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2" hasCustomPrompt="1"/>
          </p:nvPr>
        </p:nvSpPr>
        <p:spPr>
          <a:xfrm>
            <a:off x="311634" y="996575"/>
            <a:ext cx="210618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77638" y="4011910"/>
            <a:ext cx="6188725" cy="652573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図プレースホルダー 5"/>
          <p:cNvSpPr>
            <a:spLocks noGrp="1"/>
          </p:cNvSpPr>
          <p:nvPr>
            <p:ph type="pic" sz="quarter" idx="33" hasCustomPrompt="1"/>
          </p:nvPr>
        </p:nvSpPr>
        <p:spPr>
          <a:xfrm>
            <a:off x="2447475" y="996575"/>
            <a:ext cx="210618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21" name="図プレースホルダー 5"/>
          <p:cNvSpPr>
            <a:spLocks noGrp="1"/>
          </p:cNvSpPr>
          <p:nvPr>
            <p:ph type="pic" sz="quarter" idx="34" hasCustomPrompt="1"/>
          </p:nvPr>
        </p:nvSpPr>
        <p:spPr>
          <a:xfrm>
            <a:off x="4583317" y="996575"/>
            <a:ext cx="210618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22" name="図プレースホルダー 5"/>
          <p:cNvSpPr>
            <a:spLocks noGrp="1"/>
          </p:cNvSpPr>
          <p:nvPr>
            <p:ph type="pic" sz="quarter" idx="35" hasCustomPrompt="1"/>
          </p:nvPr>
        </p:nvSpPr>
        <p:spPr>
          <a:xfrm>
            <a:off x="6719158" y="996575"/>
            <a:ext cx="2106183" cy="28803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311634" y="3201821"/>
            <a:ext cx="2106183" cy="674855"/>
          </a:xfrm>
          <a:solidFill>
            <a:schemeClr val="tx2">
              <a:alpha val="65000"/>
            </a:schemeClr>
          </a:solidFill>
        </p:spPr>
        <p:txBody>
          <a:bodyPr/>
          <a:lstStyle>
            <a:lvl1pPr>
              <a:lnSpc>
                <a:spcPct val="12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311634" y="2909288"/>
            <a:ext cx="2106183" cy="292313"/>
          </a:xfrm>
          <a:solidFill>
            <a:schemeClr val="accent1">
              <a:alpha val="65000"/>
            </a:schemeClr>
          </a:solidFill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2447475" y="3201820"/>
            <a:ext cx="2106183" cy="674855"/>
          </a:xfrm>
          <a:solidFill>
            <a:schemeClr val="tx2">
              <a:alpha val="65000"/>
            </a:schemeClr>
          </a:solidFill>
        </p:spPr>
        <p:txBody>
          <a:bodyPr/>
          <a:lstStyle>
            <a:lvl1pPr>
              <a:lnSpc>
                <a:spcPct val="12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2447475" y="2909287"/>
            <a:ext cx="2106183" cy="292313"/>
          </a:xfrm>
          <a:solidFill>
            <a:schemeClr val="accent1">
              <a:alpha val="65000"/>
            </a:schemeClr>
          </a:solidFill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>
            <a:off x="4583317" y="3202040"/>
            <a:ext cx="2106183" cy="674855"/>
          </a:xfrm>
          <a:solidFill>
            <a:schemeClr val="tx2">
              <a:alpha val="65000"/>
            </a:schemeClr>
          </a:solidFill>
        </p:spPr>
        <p:txBody>
          <a:bodyPr/>
          <a:lstStyle>
            <a:lvl1pPr>
              <a:lnSpc>
                <a:spcPct val="12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7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4583317" y="2909507"/>
            <a:ext cx="2106183" cy="292313"/>
          </a:xfrm>
          <a:solidFill>
            <a:schemeClr val="accent1">
              <a:alpha val="65000"/>
            </a:schemeClr>
          </a:solidFill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42" hasCustomPrompt="1"/>
          </p:nvPr>
        </p:nvSpPr>
        <p:spPr>
          <a:xfrm>
            <a:off x="6719158" y="3202040"/>
            <a:ext cx="2106183" cy="674855"/>
          </a:xfrm>
          <a:solidFill>
            <a:schemeClr val="tx2">
              <a:alpha val="65000"/>
            </a:schemeClr>
          </a:solidFill>
        </p:spPr>
        <p:txBody>
          <a:bodyPr/>
          <a:lstStyle>
            <a:lvl1pPr>
              <a:lnSpc>
                <a:spcPct val="12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43" hasCustomPrompt="1"/>
          </p:nvPr>
        </p:nvSpPr>
        <p:spPr>
          <a:xfrm>
            <a:off x="6719158" y="2909507"/>
            <a:ext cx="2106183" cy="292313"/>
          </a:xfrm>
          <a:solidFill>
            <a:schemeClr val="accent1">
              <a:alpha val="65000"/>
            </a:schemeClr>
          </a:solidFill>
        </p:spPr>
        <p:txBody>
          <a:bodyPr anchor="ctr">
            <a:noAutofit/>
          </a:bodyPr>
          <a:lstStyle>
            <a:lvl1pPr>
              <a:spcBef>
                <a:spcPts val="0"/>
              </a:spcBef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58181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750"/>
                            </p:stCondLst>
                            <p:childTnLst>
                              <p:par>
                                <p:cTn id="49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/>
      <p:bldP spid="21" grpId="0"/>
      <p:bldP spid="22" grpId="0"/>
      <p:bldP spid="12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ドーナツ 4"/>
          <p:cNvSpPr/>
          <p:nvPr userDrawn="1"/>
        </p:nvSpPr>
        <p:spPr>
          <a:xfrm>
            <a:off x="3131715" y="1289505"/>
            <a:ext cx="2880571" cy="2884642"/>
          </a:xfrm>
          <a:prstGeom prst="donut">
            <a:avLst>
              <a:gd name="adj" fmla="val 8728"/>
            </a:avLst>
          </a:prstGeom>
          <a:solidFill>
            <a:schemeClr val="bg1">
              <a:lumMod val="95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6" name="アーチ 6"/>
          <p:cNvSpPr/>
          <p:nvPr userDrawn="1"/>
        </p:nvSpPr>
        <p:spPr>
          <a:xfrm>
            <a:off x="4589787" y="1289505"/>
            <a:ext cx="1422498" cy="1579496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7" name="アーチ 6"/>
          <p:cNvSpPr/>
          <p:nvPr userDrawn="1"/>
        </p:nvSpPr>
        <p:spPr>
          <a:xfrm rot="5400000">
            <a:off x="4511281" y="2673142"/>
            <a:ext cx="1422375" cy="1579633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8" name="アーチ 6"/>
          <p:cNvSpPr/>
          <p:nvPr userDrawn="1"/>
        </p:nvSpPr>
        <p:spPr>
          <a:xfrm rot="10800000">
            <a:off x="3127394" y="2594649"/>
            <a:ext cx="1422498" cy="1579496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9" name="アーチ 6"/>
          <p:cNvSpPr/>
          <p:nvPr userDrawn="1"/>
        </p:nvSpPr>
        <p:spPr>
          <a:xfrm rot="16200000">
            <a:off x="3206022" y="1210479"/>
            <a:ext cx="1422375" cy="1579633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6079798" y="1698872"/>
            <a:ext cx="2745543" cy="825567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6079798" y="1330442"/>
            <a:ext cx="2745543" cy="386602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6079798" y="3341554"/>
            <a:ext cx="2745543" cy="825567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6079798" y="2973124"/>
            <a:ext cx="2745543" cy="386602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318658" y="1705897"/>
            <a:ext cx="2745543" cy="825567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318658" y="1337467"/>
            <a:ext cx="2745543" cy="386602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318658" y="3348580"/>
            <a:ext cx="2745543" cy="825567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318658" y="2980150"/>
            <a:ext cx="2745543" cy="386602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3491786" y="2504243"/>
            <a:ext cx="2137923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7" name="円/楕円 26"/>
          <p:cNvSpPr/>
          <p:nvPr userDrawn="1"/>
        </p:nvSpPr>
        <p:spPr>
          <a:xfrm>
            <a:off x="5222468" y="1581640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図プレースホルダー 7"/>
          <p:cNvSpPr>
            <a:spLocks noGrp="1"/>
          </p:cNvSpPr>
          <p:nvPr>
            <p:ph type="pic" sz="quarter" idx="17" hasCustomPrompt="1"/>
          </p:nvPr>
        </p:nvSpPr>
        <p:spPr>
          <a:xfrm>
            <a:off x="5396999" y="1739476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8" name="円/楕円 27"/>
          <p:cNvSpPr/>
          <p:nvPr userDrawn="1"/>
        </p:nvSpPr>
        <p:spPr>
          <a:xfrm>
            <a:off x="5224629" y="3264365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9" name="図プレースホルダー 7"/>
          <p:cNvSpPr>
            <a:spLocks noGrp="1"/>
          </p:cNvSpPr>
          <p:nvPr>
            <p:ph type="pic" sz="quarter" idx="40" hasCustomPrompt="1"/>
          </p:nvPr>
        </p:nvSpPr>
        <p:spPr>
          <a:xfrm>
            <a:off x="5399160" y="3422201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30" name="円/楕円 29"/>
          <p:cNvSpPr/>
          <p:nvPr userDrawn="1"/>
        </p:nvSpPr>
        <p:spPr>
          <a:xfrm>
            <a:off x="3272246" y="3264365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1" name="図プレースホルダー 7"/>
          <p:cNvSpPr>
            <a:spLocks noGrp="1"/>
          </p:cNvSpPr>
          <p:nvPr>
            <p:ph type="pic" sz="quarter" idx="41" hasCustomPrompt="1"/>
          </p:nvPr>
        </p:nvSpPr>
        <p:spPr>
          <a:xfrm>
            <a:off x="3446777" y="3422201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32" name="円/楕円 31"/>
          <p:cNvSpPr/>
          <p:nvPr userDrawn="1"/>
        </p:nvSpPr>
        <p:spPr>
          <a:xfrm>
            <a:off x="3272246" y="1581640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図プレースホルダー 7"/>
          <p:cNvSpPr>
            <a:spLocks noGrp="1"/>
          </p:cNvSpPr>
          <p:nvPr>
            <p:ph type="pic" sz="quarter" idx="42" hasCustomPrompt="1"/>
          </p:nvPr>
        </p:nvSpPr>
        <p:spPr>
          <a:xfrm>
            <a:off x="3446777" y="1739476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8817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25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/>
      <p:bldP spid="10" grpId="0"/>
      <p:bldP spid="28" grpId="0" animBg="1"/>
      <p:bldP spid="29" grpId="0"/>
      <p:bldP spid="30" grpId="0" animBg="1"/>
      <p:bldP spid="31" grpId="0"/>
      <p:bldP spid="32" grpId="0" animBg="1"/>
      <p:bldP spid="33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図プレースホルダー 46"/>
          <p:cNvSpPr>
            <a:spLocks noGrp="1"/>
          </p:cNvSpPr>
          <p:nvPr>
            <p:ph type="pic" sz="quarter" idx="42" hasCustomPrompt="1"/>
          </p:nvPr>
        </p:nvSpPr>
        <p:spPr>
          <a:xfrm>
            <a:off x="3429177" y="2742110"/>
            <a:ext cx="1122971" cy="1126848"/>
          </a:xfrm>
          <a:custGeom>
            <a:avLst/>
            <a:gdLst/>
            <a:ahLst/>
            <a:cxnLst/>
            <a:rect l="l" t="t" r="r" b="b"/>
            <a:pathLst>
              <a:path w="2153093" h="2160713">
                <a:moveTo>
                  <a:pt x="2151584" y="0"/>
                </a:moveTo>
                <a:lnTo>
                  <a:pt x="2153093" y="0"/>
                </a:lnTo>
                <a:lnTo>
                  <a:pt x="2153093" y="2160637"/>
                </a:lnTo>
                <a:cubicBezTo>
                  <a:pt x="2152590" y="2160713"/>
                  <a:pt x="2152087" y="2160713"/>
                  <a:pt x="2151584" y="2160713"/>
                </a:cubicBezTo>
                <a:cubicBezTo>
                  <a:pt x="963297" y="2160713"/>
                  <a:pt x="0" y="1197416"/>
                  <a:pt x="0" y="9129"/>
                </a:cubicBezTo>
                <a:lnTo>
                  <a:pt x="2151584" y="9129"/>
                </a:ln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45" name="図プレースホルダー 44"/>
          <p:cNvSpPr>
            <a:spLocks noGrp="1"/>
          </p:cNvSpPr>
          <p:nvPr>
            <p:ph type="pic" sz="quarter" idx="41" hasCustomPrompt="1"/>
          </p:nvPr>
        </p:nvSpPr>
        <p:spPr>
          <a:xfrm>
            <a:off x="4581394" y="2742274"/>
            <a:ext cx="1126946" cy="1122874"/>
          </a:xfrm>
          <a:custGeom>
            <a:avLst/>
            <a:gdLst/>
            <a:ahLst/>
            <a:cxnLst/>
            <a:rect l="l" t="t" r="r" b="b"/>
            <a:pathLst>
              <a:path w="2160713" h="2153093">
                <a:moveTo>
                  <a:pt x="0" y="0"/>
                </a:moveTo>
                <a:lnTo>
                  <a:pt x="2160637" y="0"/>
                </a:lnTo>
                <a:cubicBezTo>
                  <a:pt x="2160713" y="503"/>
                  <a:pt x="2160713" y="1006"/>
                  <a:pt x="2160713" y="1509"/>
                </a:cubicBezTo>
                <a:cubicBezTo>
                  <a:pt x="2160713" y="1189796"/>
                  <a:pt x="1197416" y="2153093"/>
                  <a:pt x="9129" y="2153093"/>
                </a:cubicBezTo>
                <a:lnTo>
                  <a:pt x="9129" y="1509"/>
                </a:lnTo>
                <a:lnTo>
                  <a:pt x="0" y="1509"/>
                </a:ln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43" name="図プレースホルダー 42"/>
          <p:cNvSpPr>
            <a:spLocks noGrp="1"/>
          </p:cNvSpPr>
          <p:nvPr>
            <p:ph type="pic" sz="quarter" idx="40" hasCustomPrompt="1"/>
          </p:nvPr>
        </p:nvSpPr>
        <p:spPr>
          <a:xfrm>
            <a:off x="4581559" y="1590592"/>
            <a:ext cx="1122971" cy="1126848"/>
          </a:xfrm>
          <a:custGeom>
            <a:avLst/>
            <a:gdLst/>
            <a:ahLst/>
            <a:cxnLst/>
            <a:rect l="l" t="t" r="r" b="b"/>
            <a:pathLst>
              <a:path w="2153093" h="2160713">
                <a:moveTo>
                  <a:pt x="1509" y="0"/>
                </a:moveTo>
                <a:cubicBezTo>
                  <a:pt x="1189796" y="0"/>
                  <a:pt x="2153093" y="963297"/>
                  <a:pt x="2153093" y="2151584"/>
                </a:cubicBezTo>
                <a:lnTo>
                  <a:pt x="1509" y="2151584"/>
                </a:lnTo>
                <a:lnTo>
                  <a:pt x="1509" y="2160713"/>
                </a:lnTo>
                <a:lnTo>
                  <a:pt x="0" y="2160713"/>
                </a:lnTo>
                <a:lnTo>
                  <a:pt x="0" y="76"/>
                </a:lnTo>
                <a:cubicBezTo>
                  <a:pt x="503" y="0"/>
                  <a:pt x="1006" y="0"/>
                  <a:pt x="1509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41" name="図プレースホルダー 40"/>
          <p:cNvSpPr>
            <a:spLocks noGrp="1"/>
          </p:cNvSpPr>
          <p:nvPr>
            <p:ph type="pic" sz="quarter" idx="39" hasCustomPrompt="1"/>
          </p:nvPr>
        </p:nvSpPr>
        <p:spPr>
          <a:xfrm>
            <a:off x="3429298" y="1594566"/>
            <a:ext cx="1126946" cy="1122874"/>
          </a:xfrm>
          <a:custGeom>
            <a:avLst/>
            <a:gdLst/>
            <a:ahLst/>
            <a:cxnLst/>
            <a:rect l="l" t="t" r="r" b="b"/>
            <a:pathLst>
              <a:path w="2160713" h="2153093">
                <a:moveTo>
                  <a:pt x="2151584" y="0"/>
                </a:moveTo>
                <a:lnTo>
                  <a:pt x="2151584" y="2151584"/>
                </a:lnTo>
                <a:lnTo>
                  <a:pt x="2160713" y="2151584"/>
                </a:lnTo>
                <a:lnTo>
                  <a:pt x="2160713" y="2153093"/>
                </a:lnTo>
                <a:lnTo>
                  <a:pt x="76" y="2153093"/>
                </a:lnTo>
                <a:cubicBezTo>
                  <a:pt x="0" y="2152590"/>
                  <a:pt x="0" y="2152087"/>
                  <a:pt x="0" y="2151584"/>
                </a:cubicBezTo>
                <a:cubicBezTo>
                  <a:pt x="0" y="963297"/>
                  <a:pt x="963297" y="0"/>
                  <a:pt x="215158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ドーナツ 4"/>
          <p:cNvSpPr/>
          <p:nvPr userDrawn="1"/>
        </p:nvSpPr>
        <p:spPr>
          <a:xfrm>
            <a:off x="3132035" y="1289505"/>
            <a:ext cx="2880250" cy="2880000"/>
          </a:xfrm>
          <a:prstGeom prst="donut">
            <a:avLst>
              <a:gd name="adj" fmla="val 8728"/>
            </a:avLst>
          </a:prstGeom>
          <a:solidFill>
            <a:schemeClr val="bg1">
              <a:lumMod val="95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6" name="アーチ 6"/>
          <p:cNvSpPr/>
          <p:nvPr userDrawn="1"/>
        </p:nvSpPr>
        <p:spPr>
          <a:xfrm>
            <a:off x="4589787" y="1289505"/>
            <a:ext cx="1422498" cy="1579496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7" name="アーチ 6"/>
          <p:cNvSpPr/>
          <p:nvPr userDrawn="1"/>
        </p:nvSpPr>
        <p:spPr>
          <a:xfrm rot="5400000">
            <a:off x="4511281" y="2673142"/>
            <a:ext cx="1422375" cy="1579633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8" name="アーチ 6"/>
          <p:cNvSpPr/>
          <p:nvPr userDrawn="1"/>
        </p:nvSpPr>
        <p:spPr>
          <a:xfrm rot="10800000">
            <a:off x="3127394" y="2594649"/>
            <a:ext cx="1422498" cy="1579496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9" name="アーチ 6"/>
          <p:cNvSpPr/>
          <p:nvPr userDrawn="1"/>
        </p:nvSpPr>
        <p:spPr>
          <a:xfrm rot="16200000">
            <a:off x="3206022" y="1210479"/>
            <a:ext cx="1422375" cy="1579633"/>
          </a:xfrm>
          <a:custGeom>
            <a:avLst/>
            <a:gdLst/>
            <a:ahLst/>
            <a:cxnLst/>
            <a:rect l="l" t="t" r="r" b="b"/>
            <a:pathLst>
              <a:path w="2844750" h="3158992">
                <a:moveTo>
                  <a:pt x="0" y="0"/>
                </a:moveTo>
                <a:cubicBezTo>
                  <a:pt x="766552" y="20660"/>
                  <a:pt x="1499688" y="342349"/>
                  <a:pt x="2035609" y="903232"/>
                </a:cubicBezTo>
                <a:cubicBezTo>
                  <a:pt x="2555046" y="1446863"/>
                  <a:pt x="2841583" y="2165348"/>
                  <a:pt x="2844558" y="2907144"/>
                </a:cubicBezTo>
                <a:lnTo>
                  <a:pt x="2844750" y="2907144"/>
                </a:lnTo>
                <a:lnTo>
                  <a:pt x="2844567" y="2907327"/>
                </a:lnTo>
                <a:cubicBezTo>
                  <a:pt x="2844742" y="2908528"/>
                  <a:pt x="2844746" y="2909731"/>
                  <a:pt x="2844750" y="2910933"/>
                </a:cubicBezTo>
                <a:lnTo>
                  <a:pt x="2840961" y="2910933"/>
                </a:lnTo>
                <a:lnTo>
                  <a:pt x="2592902" y="3158992"/>
                </a:lnTo>
                <a:lnTo>
                  <a:pt x="2344843" y="2910933"/>
                </a:lnTo>
                <a:lnTo>
                  <a:pt x="2342765" y="2910933"/>
                </a:lnTo>
                <a:lnTo>
                  <a:pt x="2342652" y="2908742"/>
                </a:lnTo>
                <a:lnTo>
                  <a:pt x="2341054" y="2907144"/>
                </a:lnTo>
                <a:lnTo>
                  <a:pt x="2342570" y="2907144"/>
                </a:lnTo>
                <a:cubicBezTo>
                  <a:pt x="2339408" y="2293718"/>
                  <a:pt x="2102129" y="1699740"/>
                  <a:pt x="1672540" y="1250142"/>
                </a:cubicBezTo>
                <a:cubicBezTo>
                  <a:pt x="1232013" y="789097"/>
                  <a:pt x="630616" y="523165"/>
                  <a:pt x="927" y="502769"/>
                </a:cubicBezTo>
                <a:lnTo>
                  <a:pt x="251847" y="251850"/>
                </a:lnTo>
                <a:lnTo>
                  <a:pt x="0" y="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81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6079798" y="1698871"/>
            <a:ext cx="2745543" cy="96288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6079798" y="1192427"/>
            <a:ext cx="2745543" cy="55550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6079798" y="3341554"/>
            <a:ext cx="2745543" cy="962889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6079798" y="2835110"/>
            <a:ext cx="2745543" cy="555509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318658" y="1705897"/>
            <a:ext cx="2745543" cy="962889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318658" y="1199453"/>
            <a:ext cx="2745543" cy="555509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318658" y="3348579"/>
            <a:ext cx="2745543" cy="962889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318658" y="2842135"/>
            <a:ext cx="2745543" cy="555509"/>
          </a:xfrm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588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25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5" grpId="0"/>
      <p:bldP spid="43" grpId="0"/>
      <p:bldP spid="41" grpId="0"/>
      <p:bldP spid="5" grpId="0" animBg="1"/>
      <p:bldP spid="6" grpId="0" animBg="1"/>
      <p:bldP spid="7" grpId="0" animBg="1"/>
      <p:bldP spid="8" grpId="0" animBg="1"/>
      <p:bldP spid="9" grpId="0" animBg="1"/>
      <p:bldP spid="1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山形 4"/>
          <p:cNvSpPr/>
          <p:nvPr userDrawn="1"/>
        </p:nvSpPr>
        <p:spPr>
          <a:xfrm>
            <a:off x="330229" y="2193267"/>
            <a:ext cx="1765453" cy="23495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6" name="山形 5"/>
          <p:cNvSpPr/>
          <p:nvPr userDrawn="1"/>
        </p:nvSpPr>
        <p:spPr>
          <a:xfrm>
            <a:off x="2017888" y="2193267"/>
            <a:ext cx="1765453" cy="23495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7" name="山形 6"/>
          <p:cNvSpPr/>
          <p:nvPr userDrawn="1"/>
        </p:nvSpPr>
        <p:spPr>
          <a:xfrm>
            <a:off x="3705547" y="2193267"/>
            <a:ext cx="1765453" cy="23495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8" name="山形 7"/>
          <p:cNvSpPr/>
          <p:nvPr userDrawn="1"/>
        </p:nvSpPr>
        <p:spPr>
          <a:xfrm>
            <a:off x="5393206" y="2193267"/>
            <a:ext cx="1765453" cy="23495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9" name="山形 8"/>
          <p:cNvSpPr/>
          <p:nvPr userDrawn="1"/>
        </p:nvSpPr>
        <p:spPr>
          <a:xfrm>
            <a:off x="7080865" y="2193267"/>
            <a:ext cx="1765453" cy="23495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0" name="円/楕円 9"/>
          <p:cNvSpPr/>
          <p:nvPr userDrawn="1"/>
        </p:nvSpPr>
        <p:spPr>
          <a:xfrm>
            <a:off x="875388" y="1973204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図プレースホルダー 7"/>
          <p:cNvSpPr>
            <a:spLocks noGrp="1"/>
          </p:cNvSpPr>
          <p:nvPr>
            <p:ph type="pic" sz="quarter" idx="42" hasCustomPrompt="1"/>
          </p:nvPr>
        </p:nvSpPr>
        <p:spPr>
          <a:xfrm>
            <a:off x="1049919" y="2131040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2" name="円/楕円 11"/>
          <p:cNvSpPr/>
          <p:nvPr userDrawn="1"/>
        </p:nvSpPr>
        <p:spPr>
          <a:xfrm>
            <a:off x="2546599" y="1973204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3" name="図プレースホルダー 7"/>
          <p:cNvSpPr>
            <a:spLocks noGrp="1"/>
          </p:cNvSpPr>
          <p:nvPr>
            <p:ph type="pic" sz="quarter" idx="43" hasCustomPrompt="1"/>
          </p:nvPr>
        </p:nvSpPr>
        <p:spPr>
          <a:xfrm>
            <a:off x="2721130" y="2131040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4" name="円/楕円 13"/>
          <p:cNvSpPr/>
          <p:nvPr userDrawn="1"/>
        </p:nvSpPr>
        <p:spPr>
          <a:xfrm>
            <a:off x="4234036" y="1973204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5" name="図プレースホルダー 7"/>
          <p:cNvSpPr>
            <a:spLocks noGrp="1"/>
          </p:cNvSpPr>
          <p:nvPr>
            <p:ph type="pic" sz="quarter" idx="44" hasCustomPrompt="1"/>
          </p:nvPr>
        </p:nvSpPr>
        <p:spPr>
          <a:xfrm>
            <a:off x="4408567" y="2131040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6" name="円/楕円 15"/>
          <p:cNvSpPr/>
          <p:nvPr userDrawn="1"/>
        </p:nvSpPr>
        <p:spPr>
          <a:xfrm>
            <a:off x="5938365" y="1973204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7" name="図プレースホルダー 7"/>
          <p:cNvSpPr>
            <a:spLocks noGrp="1"/>
          </p:cNvSpPr>
          <p:nvPr>
            <p:ph type="pic" sz="quarter" idx="45" hasCustomPrompt="1"/>
          </p:nvPr>
        </p:nvSpPr>
        <p:spPr>
          <a:xfrm>
            <a:off x="6112896" y="2131040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18" name="円/楕円 17"/>
          <p:cNvSpPr/>
          <p:nvPr userDrawn="1"/>
        </p:nvSpPr>
        <p:spPr>
          <a:xfrm>
            <a:off x="7626024" y="1973204"/>
            <a:ext cx="675134" cy="675075"/>
          </a:xfrm>
          <a:prstGeom prst="ellipse">
            <a:avLst/>
          </a:prstGeom>
          <a:solidFill>
            <a:schemeClr val="accent1"/>
          </a:solidFill>
          <a:ln w="762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図プレースホルダー 7"/>
          <p:cNvSpPr>
            <a:spLocks noGrp="1"/>
          </p:cNvSpPr>
          <p:nvPr>
            <p:ph type="pic" sz="quarter" idx="46" hasCustomPrompt="1"/>
          </p:nvPr>
        </p:nvSpPr>
        <p:spPr>
          <a:xfrm>
            <a:off x="7800555" y="2131040"/>
            <a:ext cx="342212" cy="342182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408676" y="1180071"/>
            <a:ext cx="1620321" cy="765669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2074005" y="1180071"/>
            <a:ext cx="1620321" cy="765669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3761839" y="1180071"/>
            <a:ext cx="1620321" cy="765669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5427169" y="1180071"/>
            <a:ext cx="1620321" cy="765669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50" hasCustomPrompt="1"/>
          </p:nvPr>
        </p:nvSpPr>
        <p:spPr>
          <a:xfrm>
            <a:off x="7153431" y="1180071"/>
            <a:ext cx="1620321" cy="765669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4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408676" y="2693040"/>
            <a:ext cx="1609212" cy="145388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51" hasCustomPrompt="1"/>
          </p:nvPr>
        </p:nvSpPr>
        <p:spPr>
          <a:xfrm>
            <a:off x="2096510" y="2693040"/>
            <a:ext cx="1609212" cy="145388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11"/>
          <p:cNvSpPr>
            <a:spLocks noGrp="1"/>
          </p:cNvSpPr>
          <p:nvPr>
            <p:ph type="body" sz="quarter" idx="52" hasCustomPrompt="1"/>
          </p:nvPr>
        </p:nvSpPr>
        <p:spPr>
          <a:xfrm>
            <a:off x="3784344" y="2693040"/>
            <a:ext cx="1609212" cy="145388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53" hasCustomPrompt="1"/>
          </p:nvPr>
        </p:nvSpPr>
        <p:spPr>
          <a:xfrm>
            <a:off x="5472178" y="2693040"/>
            <a:ext cx="1609212" cy="145388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54" hasCustomPrompt="1"/>
          </p:nvPr>
        </p:nvSpPr>
        <p:spPr>
          <a:xfrm>
            <a:off x="7160012" y="2693040"/>
            <a:ext cx="1609212" cy="145388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38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5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2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75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2" hasCustomPrompt="1"/>
          </p:nvPr>
        </p:nvSpPr>
        <p:spPr>
          <a:xfrm>
            <a:off x="-397" y="951570"/>
            <a:ext cx="9144000" cy="2272753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1603" y="951707"/>
            <a:ext cx="4572397" cy="2272506"/>
          </a:xfrm>
          <a:solidFill>
            <a:schemeClr val="tx2">
              <a:alpha val="8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1578908" y="3784068"/>
            <a:ext cx="5963680" cy="812908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1578908" y="3449348"/>
            <a:ext cx="5963680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662018" y="1041580"/>
            <a:ext cx="450089" cy="551311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2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0</a:t>
            </a:r>
            <a:endParaRPr lang="en-US" dirty="0"/>
          </a:p>
        </p:txBody>
      </p:sp>
      <p:sp>
        <p:nvSpPr>
          <p:cNvPr id="14" name="テキスト プレースホルダー 9"/>
          <p:cNvSpPr>
            <a:spLocks noGrp="1"/>
          </p:cNvSpPr>
          <p:nvPr>
            <p:ph type="body" sz="quarter" idx="19" hasCustomPrompt="1"/>
          </p:nvPr>
        </p:nvSpPr>
        <p:spPr>
          <a:xfrm>
            <a:off x="5134611" y="1099866"/>
            <a:ext cx="45009" cy="450050"/>
          </a:xfrm>
          <a:solidFill>
            <a:schemeClr val="accent1">
              <a:alpha val="69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5202125" y="1086585"/>
            <a:ext cx="3645721" cy="472553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4662018" y="1545857"/>
            <a:ext cx="450089" cy="551311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2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0</a:t>
            </a:r>
            <a:endParaRPr lang="en-US" dirty="0"/>
          </a:p>
        </p:txBody>
      </p:sp>
      <p:sp>
        <p:nvSpPr>
          <p:cNvPr id="17" name="テキスト プレースホルダー 9"/>
          <p:cNvSpPr>
            <a:spLocks noGrp="1"/>
          </p:cNvSpPr>
          <p:nvPr>
            <p:ph type="body" sz="quarter" idx="22" hasCustomPrompt="1"/>
          </p:nvPr>
        </p:nvSpPr>
        <p:spPr>
          <a:xfrm>
            <a:off x="5134611" y="1604143"/>
            <a:ext cx="45009" cy="450050"/>
          </a:xfrm>
          <a:solidFill>
            <a:schemeClr val="accent1">
              <a:alpha val="69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5202125" y="1590862"/>
            <a:ext cx="3645721" cy="472553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4662018" y="2054193"/>
            <a:ext cx="450089" cy="551311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2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0</a:t>
            </a:r>
            <a:endParaRPr lang="en-US" dirty="0"/>
          </a:p>
        </p:txBody>
      </p:sp>
      <p:sp>
        <p:nvSpPr>
          <p:cNvPr id="20" name="テキスト プレースホルダー 9"/>
          <p:cNvSpPr>
            <a:spLocks noGrp="1"/>
          </p:cNvSpPr>
          <p:nvPr>
            <p:ph type="body" sz="quarter" idx="25" hasCustomPrompt="1"/>
          </p:nvPr>
        </p:nvSpPr>
        <p:spPr>
          <a:xfrm>
            <a:off x="5134611" y="2112479"/>
            <a:ext cx="45009" cy="450050"/>
          </a:xfrm>
          <a:solidFill>
            <a:schemeClr val="accent1">
              <a:alpha val="69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5202125" y="2099198"/>
            <a:ext cx="3645721" cy="472553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4662018" y="2549248"/>
            <a:ext cx="450089" cy="551311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2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0</a:t>
            </a:r>
            <a:endParaRPr lang="en-US" dirty="0"/>
          </a:p>
        </p:txBody>
      </p:sp>
      <p:sp>
        <p:nvSpPr>
          <p:cNvPr id="23" name="テキスト プレースホルダー 9"/>
          <p:cNvSpPr>
            <a:spLocks noGrp="1"/>
          </p:cNvSpPr>
          <p:nvPr>
            <p:ph type="body" sz="quarter" idx="28" hasCustomPrompt="1"/>
          </p:nvPr>
        </p:nvSpPr>
        <p:spPr>
          <a:xfrm>
            <a:off x="5134611" y="2607534"/>
            <a:ext cx="45009" cy="450050"/>
          </a:xfrm>
          <a:solidFill>
            <a:schemeClr val="accent1">
              <a:alpha val="69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5202125" y="2594253"/>
            <a:ext cx="3645721" cy="472553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688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2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>
        <p:tmplLst>
          <p:tmpl>
            <p:tnLst>
              <p:par>
                <p:cTn presetID="22" presetClass="entr" presetSubtype="2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/>
      <p:bldP spid="16" grpId="0">
        <p:tmplLst>
          <p:tmpl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/>
      <p:bldP spid="19" grpId="0">
        <p:tmplLst>
          <p:tmpl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/>
      <p:bldP spid="22" grpId="0">
        <p:tmplLst>
          <p:tmpl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grpSp>
        <p:nvGrpSpPr>
          <p:cNvPr id="7" name="グループ化 25"/>
          <p:cNvGrpSpPr/>
          <p:nvPr userDrawn="1"/>
        </p:nvGrpSpPr>
        <p:grpSpPr>
          <a:xfrm>
            <a:off x="3976730" y="1143655"/>
            <a:ext cx="1617494" cy="1629935"/>
            <a:chOff x="3775000" y="2576471"/>
            <a:chExt cx="5088444" cy="512802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" name="ドーナツ 4"/>
            <p:cNvSpPr/>
            <p:nvPr userDrawn="1"/>
          </p:nvSpPr>
          <p:spPr>
            <a:xfrm>
              <a:off x="4282666" y="3118275"/>
              <a:ext cx="4050450" cy="4050450"/>
            </a:xfrm>
            <a:prstGeom prst="donut">
              <a:avLst>
                <a:gd name="adj" fmla="val 10789"/>
              </a:avLst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black"/>
                </a:solidFill>
              </a:endParaRPr>
            </a:p>
          </p:txBody>
        </p:sp>
        <p:sp>
          <p:nvSpPr>
            <p:cNvPr id="6" name="台形 5"/>
            <p:cNvSpPr/>
            <p:nvPr userDrawn="1"/>
          </p:nvSpPr>
          <p:spPr>
            <a:xfrm>
              <a:off x="5919624" y="2576471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0" name="台形 9"/>
            <p:cNvSpPr/>
            <p:nvPr userDrawn="1"/>
          </p:nvSpPr>
          <p:spPr>
            <a:xfrm rot="10800000">
              <a:off x="5919624" y="6764875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grpSp>
          <p:nvGrpSpPr>
            <p:cNvPr id="8" name="グループ化 12"/>
            <p:cNvGrpSpPr/>
            <p:nvPr userDrawn="1"/>
          </p:nvGrpSpPr>
          <p:grpSpPr>
            <a:xfrm rot="8683707">
              <a:off x="5919624" y="2599846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11" name="台形 10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台形 11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" name="グループ化 15"/>
            <p:cNvGrpSpPr/>
            <p:nvPr userDrawn="1"/>
          </p:nvGrpSpPr>
          <p:grpSpPr>
            <a:xfrm rot="6486146">
              <a:off x="5930387" y="259811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17" name="台形 16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台形 17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グループ化 18"/>
            <p:cNvGrpSpPr/>
            <p:nvPr userDrawn="1"/>
          </p:nvGrpSpPr>
          <p:grpSpPr>
            <a:xfrm rot="4265237">
              <a:off x="5931523" y="25764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20" name="台形 19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台形 20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" name="グループ化 21"/>
            <p:cNvGrpSpPr/>
            <p:nvPr userDrawn="1"/>
          </p:nvGrpSpPr>
          <p:grpSpPr>
            <a:xfrm rot="2213029">
              <a:off x="5911663" y="26171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23" name="台形 22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台形 23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5" name="グループ化 26"/>
          <p:cNvGrpSpPr/>
          <p:nvPr userDrawn="1"/>
        </p:nvGrpSpPr>
        <p:grpSpPr>
          <a:xfrm>
            <a:off x="5411189" y="2431035"/>
            <a:ext cx="977098" cy="984613"/>
            <a:chOff x="3775000" y="2576471"/>
            <a:chExt cx="5088444" cy="512802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8" name="ドーナツ 27"/>
            <p:cNvSpPr/>
            <p:nvPr userDrawn="1"/>
          </p:nvSpPr>
          <p:spPr>
            <a:xfrm>
              <a:off x="4282666" y="3118275"/>
              <a:ext cx="4050450" cy="4050450"/>
            </a:xfrm>
            <a:prstGeom prst="donut">
              <a:avLst>
                <a:gd name="adj" fmla="val 10789"/>
              </a:avLst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black"/>
                </a:solidFill>
              </a:endParaRPr>
            </a:p>
          </p:txBody>
        </p:sp>
        <p:sp>
          <p:nvSpPr>
            <p:cNvPr id="29" name="台形 28"/>
            <p:cNvSpPr/>
            <p:nvPr userDrawn="1"/>
          </p:nvSpPr>
          <p:spPr>
            <a:xfrm>
              <a:off x="5919624" y="2576471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30" name="台形 29"/>
            <p:cNvSpPr/>
            <p:nvPr userDrawn="1"/>
          </p:nvSpPr>
          <p:spPr>
            <a:xfrm rot="10800000">
              <a:off x="5919624" y="6764875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grpSp>
          <p:nvGrpSpPr>
            <p:cNvPr id="16" name="グループ化 30"/>
            <p:cNvGrpSpPr/>
            <p:nvPr userDrawn="1"/>
          </p:nvGrpSpPr>
          <p:grpSpPr>
            <a:xfrm rot="8683707">
              <a:off x="5919624" y="2599846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41" name="台形 40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台形 41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" name="グループ化 31"/>
            <p:cNvGrpSpPr/>
            <p:nvPr userDrawn="1"/>
          </p:nvGrpSpPr>
          <p:grpSpPr>
            <a:xfrm rot="6486146">
              <a:off x="5930387" y="259811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39" name="台形 38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台形 39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2" name="グループ化 32"/>
            <p:cNvGrpSpPr/>
            <p:nvPr userDrawn="1"/>
          </p:nvGrpSpPr>
          <p:grpSpPr>
            <a:xfrm rot="4265237">
              <a:off x="5931523" y="25764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37" name="台形 36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台形 37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" name="グループ化 33"/>
            <p:cNvGrpSpPr/>
            <p:nvPr userDrawn="1"/>
          </p:nvGrpSpPr>
          <p:grpSpPr>
            <a:xfrm rot="2213029">
              <a:off x="5911663" y="26171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35" name="台形 34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台形 35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6" name="グループ化 42"/>
          <p:cNvGrpSpPr/>
          <p:nvPr userDrawn="1"/>
        </p:nvGrpSpPr>
        <p:grpSpPr>
          <a:xfrm>
            <a:off x="3360624" y="2614246"/>
            <a:ext cx="1237725" cy="1247245"/>
            <a:chOff x="3775000" y="2576471"/>
            <a:chExt cx="5088444" cy="512802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4" name="ドーナツ 43"/>
            <p:cNvSpPr/>
            <p:nvPr userDrawn="1"/>
          </p:nvSpPr>
          <p:spPr>
            <a:xfrm>
              <a:off x="4282666" y="3118275"/>
              <a:ext cx="4050450" cy="4050450"/>
            </a:xfrm>
            <a:prstGeom prst="donut">
              <a:avLst>
                <a:gd name="adj" fmla="val 10789"/>
              </a:avLst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black"/>
                </a:solidFill>
              </a:endParaRPr>
            </a:p>
          </p:txBody>
        </p:sp>
        <p:sp>
          <p:nvSpPr>
            <p:cNvPr id="45" name="台形 44"/>
            <p:cNvSpPr/>
            <p:nvPr userDrawn="1"/>
          </p:nvSpPr>
          <p:spPr>
            <a:xfrm>
              <a:off x="5919624" y="2576471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46" name="台形 45"/>
            <p:cNvSpPr/>
            <p:nvPr userDrawn="1"/>
          </p:nvSpPr>
          <p:spPr>
            <a:xfrm rot="10800000">
              <a:off x="5919624" y="6764875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grpSp>
          <p:nvGrpSpPr>
            <p:cNvPr id="27" name="グループ化 46"/>
            <p:cNvGrpSpPr/>
            <p:nvPr userDrawn="1"/>
          </p:nvGrpSpPr>
          <p:grpSpPr>
            <a:xfrm rot="8683707">
              <a:off x="5919624" y="2599846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57" name="台形 56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台形 57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1" name="グループ化 47"/>
            <p:cNvGrpSpPr/>
            <p:nvPr userDrawn="1"/>
          </p:nvGrpSpPr>
          <p:grpSpPr>
            <a:xfrm rot="6486146">
              <a:off x="5930387" y="259811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55" name="台形 54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台形 55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2" name="グループ化 48"/>
            <p:cNvGrpSpPr/>
            <p:nvPr userDrawn="1"/>
          </p:nvGrpSpPr>
          <p:grpSpPr>
            <a:xfrm rot="4265237">
              <a:off x="5931523" y="25764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53" name="台形 52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台形 53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3" name="グループ化 49"/>
            <p:cNvGrpSpPr/>
            <p:nvPr userDrawn="1"/>
          </p:nvGrpSpPr>
          <p:grpSpPr>
            <a:xfrm rot="2213029">
              <a:off x="5911663" y="26171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51" name="台形 50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台形 51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4" name="グループ化 58"/>
          <p:cNvGrpSpPr/>
          <p:nvPr userDrawn="1"/>
        </p:nvGrpSpPr>
        <p:grpSpPr>
          <a:xfrm>
            <a:off x="2425258" y="1773160"/>
            <a:ext cx="1184264" cy="1193373"/>
            <a:chOff x="3775000" y="2576471"/>
            <a:chExt cx="5088444" cy="512802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0" name="ドーナツ 59"/>
            <p:cNvSpPr/>
            <p:nvPr userDrawn="1"/>
          </p:nvSpPr>
          <p:spPr>
            <a:xfrm>
              <a:off x="4282666" y="3118275"/>
              <a:ext cx="4050450" cy="4050450"/>
            </a:xfrm>
            <a:prstGeom prst="donut">
              <a:avLst>
                <a:gd name="adj" fmla="val 10789"/>
              </a:avLst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black"/>
                </a:solidFill>
              </a:endParaRPr>
            </a:p>
          </p:txBody>
        </p:sp>
        <p:sp>
          <p:nvSpPr>
            <p:cNvPr id="61" name="台形 60"/>
            <p:cNvSpPr/>
            <p:nvPr userDrawn="1"/>
          </p:nvSpPr>
          <p:spPr>
            <a:xfrm>
              <a:off x="5919624" y="2576471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62" name="台形 61"/>
            <p:cNvSpPr/>
            <p:nvPr userDrawn="1"/>
          </p:nvSpPr>
          <p:spPr>
            <a:xfrm rot="10800000">
              <a:off x="5919624" y="6764875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grpSp>
          <p:nvGrpSpPr>
            <p:cNvPr id="43" name="グループ化 62"/>
            <p:cNvGrpSpPr/>
            <p:nvPr userDrawn="1"/>
          </p:nvGrpSpPr>
          <p:grpSpPr>
            <a:xfrm rot="8683707">
              <a:off x="5919624" y="2599846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73" name="台形 72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台形 73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7" name="グループ化 63"/>
            <p:cNvGrpSpPr/>
            <p:nvPr userDrawn="1"/>
          </p:nvGrpSpPr>
          <p:grpSpPr>
            <a:xfrm rot="6486146">
              <a:off x="5930387" y="259811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71" name="台形 70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台形 71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8" name="グループ化 64"/>
            <p:cNvGrpSpPr/>
            <p:nvPr userDrawn="1"/>
          </p:nvGrpSpPr>
          <p:grpSpPr>
            <a:xfrm rot="4265237">
              <a:off x="5931523" y="25764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69" name="台形 68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台形 69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9" name="グループ化 65"/>
            <p:cNvGrpSpPr/>
            <p:nvPr userDrawn="1"/>
          </p:nvGrpSpPr>
          <p:grpSpPr>
            <a:xfrm rot="2213029">
              <a:off x="5911663" y="26171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67" name="台形 66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台形 67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0" name="グループ化 74"/>
          <p:cNvGrpSpPr/>
          <p:nvPr userDrawn="1"/>
        </p:nvGrpSpPr>
        <p:grpSpPr>
          <a:xfrm>
            <a:off x="1534488" y="2382656"/>
            <a:ext cx="1039077" cy="1047068"/>
            <a:chOff x="3775000" y="2576471"/>
            <a:chExt cx="5088444" cy="512802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76" name="ドーナツ 75"/>
            <p:cNvSpPr/>
            <p:nvPr userDrawn="1"/>
          </p:nvSpPr>
          <p:spPr>
            <a:xfrm>
              <a:off x="4282666" y="3118275"/>
              <a:ext cx="4050450" cy="4050450"/>
            </a:xfrm>
            <a:prstGeom prst="donut">
              <a:avLst>
                <a:gd name="adj" fmla="val 10789"/>
              </a:avLst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black"/>
                </a:solidFill>
              </a:endParaRPr>
            </a:p>
          </p:txBody>
        </p:sp>
        <p:sp>
          <p:nvSpPr>
            <p:cNvPr id="77" name="台形 76"/>
            <p:cNvSpPr/>
            <p:nvPr userDrawn="1"/>
          </p:nvSpPr>
          <p:spPr>
            <a:xfrm>
              <a:off x="5919624" y="2576471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78" name="台形 77"/>
            <p:cNvSpPr/>
            <p:nvPr userDrawn="1"/>
          </p:nvSpPr>
          <p:spPr>
            <a:xfrm rot="10800000">
              <a:off x="5919624" y="6764875"/>
              <a:ext cx="776534" cy="898904"/>
            </a:xfrm>
            <a:prstGeom prst="trapezoid">
              <a:avLst/>
            </a:prstGeom>
            <a:grpFill/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grpSp>
          <p:nvGrpSpPr>
            <p:cNvPr id="59" name="グループ化 78"/>
            <p:cNvGrpSpPr/>
            <p:nvPr userDrawn="1"/>
          </p:nvGrpSpPr>
          <p:grpSpPr>
            <a:xfrm rot="8683707">
              <a:off x="5919624" y="2599846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89" name="台形 88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台形 89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3" name="グループ化 79"/>
            <p:cNvGrpSpPr/>
            <p:nvPr userDrawn="1"/>
          </p:nvGrpSpPr>
          <p:grpSpPr>
            <a:xfrm rot="6486146">
              <a:off x="5930387" y="259811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87" name="台形 86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台形 87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4" name="グループ化 80"/>
            <p:cNvGrpSpPr/>
            <p:nvPr userDrawn="1"/>
          </p:nvGrpSpPr>
          <p:grpSpPr>
            <a:xfrm rot="4265237">
              <a:off x="5931523" y="25764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85" name="台形 84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86" name="台形 85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5" name="グループ化 81"/>
            <p:cNvGrpSpPr/>
            <p:nvPr userDrawn="1"/>
          </p:nvGrpSpPr>
          <p:grpSpPr>
            <a:xfrm rot="2213029">
              <a:off x="5911663" y="2617185"/>
              <a:ext cx="776534" cy="5087308"/>
              <a:chOff x="9953296" y="2728871"/>
              <a:chExt cx="776534" cy="5087308"/>
            </a:xfrm>
            <a:grpFill/>
          </p:grpSpPr>
          <p:sp>
            <p:nvSpPr>
              <p:cNvPr id="83" name="台形 82"/>
              <p:cNvSpPr/>
              <p:nvPr userDrawn="1"/>
            </p:nvSpPr>
            <p:spPr>
              <a:xfrm>
                <a:off x="9953296" y="2728871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台形 83"/>
              <p:cNvSpPr/>
              <p:nvPr userDrawn="1"/>
            </p:nvSpPr>
            <p:spPr>
              <a:xfrm rot="10800000">
                <a:off x="9953296" y="6917275"/>
                <a:ext cx="776534" cy="898904"/>
              </a:xfrm>
              <a:prstGeom prst="trapezoid">
                <a:avLst/>
              </a:prstGeom>
              <a:grpFill/>
              <a:ln w="98425" cmpd="thinThick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77">
                  <a:buClrTx/>
                  <a:buFontTx/>
                  <a:buNone/>
                </a:pPr>
                <a:endParaRPr kumimoji="1" lang="ja-JP" altLang="en-US" sz="1600" kern="12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91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529032" y="3888796"/>
            <a:ext cx="2147632" cy="81290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2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529032" y="3618166"/>
            <a:ext cx="2147632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3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02545" y="1236701"/>
            <a:ext cx="2156200" cy="81290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4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402545" y="966071"/>
            <a:ext cx="2156200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5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6552392" y="2671225"/>
            <a:ext cx="2452985" cy="81290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6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6552392" y="2400595"/>
            <a:ext cx="2452985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7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5834076" y="1253029"/>
            <a:ext cx="2452985" cy="81290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8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5834076" y="982399"/>
            <a:ext cx="2452985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9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4671069" y="3907606"/>
            <a:ext cx="2452985" cy="81290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00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4671069" y="3636976"/>
            <a:ext cx="2452985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66" name="グループ化 7"/>
          <p:cNvGrpSpPr/>
          <p:nvPr userDrawn="1"/>
        </p:nvGrpSpPr>
        <p:grpSpPr>
          <a:xfrm>
            <a:off x="2607502" y="1482811"/>
            <a:ext cx="447261" cy="912332"/>
            <a:chOff x="5214551" y="2965622"/>
            <a:chExt cx="894445" cy="1824663"/>
          </a:xfrm>
        </p:grpSpPr>
        <p:sp>
          <p:nvSpPr>
            <p:cNvPr id="108" name="円/楕円 107"/>
            <p:cNvSpPr/>
            <p:nvPr userDrawn="1"/>
          </p:nvSpPr>
          <p:spPr>
            <a:xfrm>
              <a:off x="5948968" y="4630257"/>
              <a:ext cx="160028" cy="160028"/>
            </a:xfrm>
            <a:prstGeom prst="ellipse">
              <a:avLst/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17" name="フリーフォーム 116"/>
            <p:cNvSpPr/>
            <p:nvPr userDrawn="1"/>
          </p:nvSpPr>
          <p:spPr>
            <a:xfrm>
              <a:off x="5214551" y="2965622"/>
              <a:ext cx="853068" cy="1729946"/>
            </a:xfrm>
            <a:custGeom>
              <a:avLst/>
              <a:gdLst>
                <a:gd name="connsiteX0" fmla="*/ 803190 w 853068"/>
                <a:gd name="connsiteY0" fmla="*/ 2384854 h 2384854"/>
                <a:gd name="connsiteX1" fmla="*/ 766119 w 853068"/>
                <a:gd name="connsiteY1" fmla="*/ 877329 h 2384854"/>
                <a:gd name="connsiteX2" fmla="*/ 0 w 853068"/>
                <a:gd name="connsiteY2" fmla="*/ 0 h 2384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3068" h="2384854">
                  <a:moveTo>
                    <a:pt x="803190" y="2384854"/>
                  </a:moveTo>
                  <a:cubicBezTo>
                    <a:pt x="851587" y="1829829"/>
                    <a:pt x="899984" y="1274805"/>
                    <a:pt x="766119" y="877329"/>
                  </a:cubicBezTo>
                  <a:cubicBezTo>
                    <a:pt x="632254" y="479853"/>
                    <a:pt x="316127" y="239926"/>
                    <a:pt x="0" y="0"/>
                  </a:cubicBezTo>
                </a:path>
              </a:pathLst>
            </a:custGeom>
            <a:noFill/>
            <a:ln w="12700" cmpd="thinThick">
              <a:solidFill>
                <a:schemeClr val="accent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75" name="グループ化 13"/>
          <p:cNvGrpSpPr/>
          <p:nvPr userDrawn="1"/>
        </p:nvGrpSpPr>
        <p:grpSpPr>
          <a:xfrm>
            <a:off x="4741865" y="1161535"/>
            <a:ext cx="1016884" cy="827744"/>
            <a:chOff x="9482906" y="2323070"/>
            <a:chExt cx="2033591" cy="1655487"/>
          </a:xfrm>
        </p:grpSpPr>
        <p:sp>
          <p:nvSpPr>
            <p:cNvPr id="106" name="円/楕円 105"/>
            <p:cNvSpPr/>
            <p:nvPr userDrawn="1"/>
          </p:nvSpPr>
          <p:spPr>
            <a:xfrm>
              <a:off x="9482906" y="3818529"/>
              <a:ext cx="160028" cy="160028"/>
            </a:xfrm>
            <a:prstGeom prst="ellipse">
              <a:avLst/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21" name="フリーフォーム 120"/>
            <p:cNvSpPr/>
            <p:nvPr userDrawn="1"/>
          </p:nvSpPr>
          <p:spPr>
            <a:xfrm>
              <a:off x="9564130" y="2323070"/>
              <a:ext cx="1952367" cy="1544595"/>
            </a:xfrm>
            <a:custGeom>
              <a:avLst/>
              <a:gdLst>
                <a:gd name="connsiteX0" fmla="*/ 0 w 1952367"/>
                <a:gd name="connsiteY0" fmla="*/ 1544595 h 1544595"/>
                <a:gd name="connsiteX1" fmla="*/ 642551 w 1952367"/>
                <a:gd name="connsiteY1" fmla="*/ 308919 h 1544595"/>
                <a:gd name="connsiteX2" fmla="*/ 1952367 w 1952367"/>
                <a:gd name="connsiteY2" fmla="*/ 0 h 1544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2367" h="1544595">
                  <a:moveTo>
                    <a:pt x="0" y="1544595"/>
                  </a:moveTo>
                  <a:cubicBezTo>
                    <a:pt x="158578" y="1055473"/>
                    <a:pt x="317157" y="566351"/>
                    <a:pt x="642551" y="308919"/>
                  </a:cubicBezTo>
                  <a:cubicBezTo>
                    <a:pt x="967945" y="51487"/>
                    <a:pt x="1460156" y="25743"/>
                    <a:pt x="1952367" y="0"/>
                  </a:cubicBezTo>
                </a:path>
              </a:pathLst>
            </a:custGeom>
            <a:noFill/>
            <a:ln w="12700" cmpd="thinThick">
              <a:solidFill>
                <a:schemeClr val="accent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79" name="グループ化 6"/>
          <p:cNvGrpSpPr/>
          <p:nvPr userDrawn="1"/>
        </p:nvGrpSpPr>
        <p:grpSpPr>
          <a:xfrm>
            <a:off x="988627" y="2863041"/>
            <a:ext cx="1103096" cy="720419"/>
            <a:chOff x="1977081" y="5726081"/>
            <a:chExt cx="2206001" cy="1440838"/>
          </a:xfrm>
        </p:grpSpPr>
        <p:sp>
          <p:nvSpPr>
            <p:cNvPr id="103" name="円/楕円 102"/>
            <p:cNvSpPr/>
            <p:nvPr userDrawn="1"/>
          </p:nvSpPr>
          <p:spPr>
            <a:xfrm>
              <a:off x="4023054" y="5726081"/>
              <a:ext cx="160028" cy="160028"/>
            </a:xfrm>
            <a:prstGeom prst="ellipse">
              <a:avLst/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22" name="フリーフォーム 121"/>
            <p:cNvSpPr/>
            <p:nvPr userDrawn="1"/>
          </p:nvSpPr>
          <p:spPr>
            <a:xfrm>
              <a:off x="1977081" y="5807676"/>
              <a:ext cx="2075935" cy="1359243"/>
            </a:xfrm>
            <a:custGeom>
              <a:avLst/>
              <a:gdLst>
                <a:gd name="connsiteX0" fmla="*/ 2075935 w 2075935"/>
                <a:gd name="connsiteY0" fmla="*/ 0 h 1359243"/>
                <a:gd name="connsiteX1" fmla="*/ 778476 w 2075935"/>
                <a:gd name="connsiteY1" fmla="*/ 358346 h 1359243"/>
                <a:gd name="connsiteX2" fmla="*/ 0 w 2075935"/>
                <a:gd name="connsiteY2" fmla="*/ 1359243 h 1359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5935" h="1359243">
                  <a:moveTo>
                    <a:pt x="2075935" y="0"/>
                  </a:moveTo>
                  <a:cubicBezTo>
                    <a:pt x="1600200" y="65903"/>
                    <a:pt x="1124465" y="131806"/>
                    <a:pt x="778476" y="358346"/>
                  </a:cubicBezTo>
                  <a:cubicBezTo>
                    <a:pt x="432487" y="584886"/>
                    <a:pt x="216243" y="972064"/>
                    <a:pt x="0" y="1359243"/>
                  </a:cubicBezTo>
                </a:path>
              </a:pathLst>
            </a:custGeom>
            <a:noFill/>
            <a:ln w="12700" cmpd="thinThick">
              <a:solidFill>
                <a:schemeClr val="accent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80" name="グループ化 8"/>
          <p:cNvGrpSpPr/>
          <p:nvPr userDrawn="1"/>
        </p:nvGrpSpPr>
        <p:grpSpPr>
          <a:xfrm>
            <a:off x="3936719" y="3192593"/>
            <a:ext cx="716004" cy="607110"/>
            <a:chOff x="7872755" y="6385186"/>
            <a:chExt cx="1431883" cy="1214219"/>
          </a:xfrm>
        </p:grpSpPr>
        <p:sp>
          <p:nvSpPr>
            <p:cNvPr id="105" name="円/楕円 104"/>
            <p:cNvSpPr/>
            <p:nvPr userDrawn="1"/>
          </p:nvSpPr>
          <p:spPr>
            <a:xfrm>
              <a:off x="7872755" y="6385186"/>
              <a:ext cx="160028" cy="160028"/>
            </a:xfrm>
            <a:prstGeom prst="ellipse">
              <a:avLst/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24" name="フリーフォーム 123"/>
            <p:cNvSpPr/>
            <p:nvPr userDrawn="1"/>
          </p:nvSpPr>
          <p:spPr>
            <a:xfrm>
              <a:off x="7970108" y="6524368"/>
              <a:ext cx="1334530" cy="1075037"/>
            </a:xfrm>
            <a:custGeom>
              <a:avLst/>
              <a:gdLst>
                <a:gd name="connsiteX0" fmla="*/ 0 w 1334530"/>
                <a:gd name="connsiteY0" fmla="*/ 0 h 1075037"/>
                <a:gd name="connsiteX1" fmla="*/ 494270 w 1334530"/>
                <a:gd name="connsiteY1" fmla="*/ 790832 h 1075037"/>
                <a:gd name="connsiteX2" fmla="*/ 1334530 w 1334530"/>
                <a:gd name="connsiteY2" fmla="*/ 1075037 h 1075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4530" h="1075037">
                  <a:moveTo>
                    <a:pt x="0" y="0"/>
                  </a:moveTo>
                  <a:cubicBezTo>
                    <a:pt x="135924" y="305829"/>
                    <a:pt x="271848" y="611659"/>
                    <a:pt x="494270" y="790832"/>
                  </a:cubicBezTo>
                  <a:cubicBezTo>
                    <a:pt x="716692" y="970005"/>
                    <a:pt x="1025611" y="1022521"/>
                    <a:pt x="1334530" y="1075037"/>
                  </a:cubicBezTo>
                </a:path>
              </a:pathLst>
            </a:custGeom>
            <a:noFill/>
            <a:ln w="12700" cmpd="thinThick">
              <a:solidFill>
                <a:schemeClr val="accent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81" name="グループ化 14"/>
          <p:cNvGrpSpPr/>
          <p:nvPr userDrawn="1"/>
        </p:nvGrpSpPr>
        <p:grpSpPr>
          <a:xfrm>
            <a:off x="5857551" y="2537635"/>
            <a:ext cx="661203" cy="426294"/>
            <a:chOff x="11714086" y="5075269"/>
            <a:chExt cx="1322292" cy="852587"/>
          </a:xfrm>
        </p:grpSpPr>
        <p:sp>
          <p:nvSpPr>
            <p:cNvPr id="107" name="円/楕円 106"/>
            <p:cNvSpPr/>
            <p:nvPr userDrawn="1"/>
          </p:nvSpPr>
          <p:spPr>
            <a:xfrm>
              <a:off x="11714086" y="5767828"/>
              <a:ext cx="160028" cy="160028"/>
            </a:xfrm>
            <a:prstGeom prst="ellipse">
              <a:avLst/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25" name="フリーフォーム 124"/>
            <p:cNvSpPr/>
            <p:nvPr userDrawn="1"/>
          </p:nvSpPr>
          <p:spPr>
            <a:xfrm>
              <a:off x="11813059" y="5075269"/>
              <a:ext cx="1223319" cy="757120"/>
            </a:xfrm>
            <a:custGeom>
              <a:avLst/>
              <a:gdLst>
                <a:gd name="connsiteX0" fmla="*/ 0 w 1223319"/>
                <a:gd name="connsiteY0" fmla="*/ 757120 h 757120"/>
                <a:gd name="connsiteX1" fmla="*/ 593125 w 1223319"/>
                <a:gd name="connsiteY1" fmla="*/ 114569 h 757120"/>
                <a:gd name="connsiteX2" fmla="*/ 1223319 w 1223319"/>
                <a:gd name="connsiteY2" fmla="*/ 3358 h 757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3319" h="757120">
                  <a:moveTo>
                    <a:pt x="0" y="757120"/>
                  </a:moveTo>
                  <a:cubicBezTo>
                    <a:pt x="194619" y="498658"/>
                    <a:pt x="389239" y="240196"/>
                    <a:pt x="593125" y="114569"/>
                  </a:cubicBezTo>
                  <a:cubicBezTo>
                    <a:pt x="797011" y="-11058"/>
                    <a:pt x="1010165" y="-3850"/>
                    <a:pt x="1223319" y="3358"/>
                  </a:cubicBezTo>
                </a:path>
              </a:pathLst>
            </a:custGeom>
            <a:noFill/>
            <a:ln w="12700" cmpd="thinThick">
              <a:solidFill>
                <a:schemeClr val="accent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88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9" presetClass="entr" presetSubtype="0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49" presetClass="entr" presetSubtype="0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49" presetClass="entr" presetSubtype="0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2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750"/>
                            </p:stCondLst>
                            <p:childTnLst>
                              <p:par>
                                <p:cTn id="73" presetID="49" presetClass="entr" presetSubtype="0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2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4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6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8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0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grpSp>
        <p:nvGrpSpPr>
          <p:cNvPr id="8" name="グループ化 12"/>
          <p:cNvGrpSpPr/>
          <p:nvPr userDrawn="1"/>
        </p:nvGrpSpPr>
        <p:grpSpPr>
          <a:xfrm>
            <a:off x="791251" y="913141"/>
            <a:ext cx="2272950" cy="2810655"/>
            <a:chOff x="1582365" y="2308464"/>
            <a:chExt cx="4545506" cy="5621309"/>
          </a:xfrm>
        </p:grpSpPr>
        <p:sp>
          <p:nvSpPr>
            <p:cNvPr id="5" name="角丸四角形 4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7" name="正方形/長方形 6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14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791251" y="908943"/>
            <a:ext cx="2272950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791251" y="3453766"/>
            <a:ext cx="2272950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791252" y="1295544"/>
            <a:ext cx="2272950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17" name="ホームベース 16"/>
          <p:cNvSpPr/>
          <p:nvPr userDrawn="1"/>
        </p:nvSpPr>
        <p:spPr>
          <a:xfrm>
            <a:off x="899515" y="2139388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1079551" y="2083132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ホームベース 18"/>
          <p:cNvSpPr/>
          <p:nvPr userDrawn="1"/>
        </p:nvSpPr>
        <p:spPr>
          <a:xfrm>
            <a:off x="899515" y="248661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>
            <a:off x="1079551" y="2430363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ホームベース 20"/>
          <p:cNvSpPr/>
          <p:nvPr userDrawn="1"/>
        </p:nvSpPr>
        <p:spPr>
          <a:xfrm>
            <a:off x="899515" y="2824531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1079551" y="2768274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ホームベース 22"/>
          <p:cNvSpPr/>
          <p:nvPr userDrawn="1"/>
        </p:nvSpPr>
        <p:spPr>
          <a:xfrm>
            <a:off x="899515" y="3163252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42" hasCustomPrompt="1"/>
          </p:nvPr>
        </p:nvSpPr>
        <p:spPr>
          <a:xfrm>
            <a:off x="1079551" y="3106995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9" name="グループ化 24"/>
          <p:cNvGrpSpPr/>
          <p:nvPr userDrawn="1"/>
        </p:nvGrpSpPr>
        <p:grpSpPr>
          <a:xfrm>
            <a:off x="3435128" y="915160"/>
            <a:ext cx="2272950" cy="2810655"/>
            <a:chOff x="1582365" y="2308464"/>
            <a:chExt cx="4545506" cy="5621309"/>
          </a:xfrm>
        </p:grpSpPr>
        <p:sp>
          <p:nvSpPr>
            <p:cNvPr id="26" name="角丸四角形 25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>
                <a:lumMod val="75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7" name="正方形/長方形 26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8" name="正方形/長方形 27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29" name="テキスト プレースホルダー 11"/>
          <p:cNvSpPr>
            <a:spLocks noGrp="1"/>
          </p:cNvSpPr>
          <p:nvPr>
            <p:ph type="body" sz="quarter" idx="43" hasCustomPrompt="1"/>
          </p:nvPr>
        </p:nvSpPr>
        <p:spPr>
          <a:xfrm>
            <a:off x="3435128" y="910961"/>
            <a:ext cx="2272950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44" hasCustomPrompt="1"/>
          </p:nvPr>
        </p:nvSpPr>
        <p:spPr>
          <a:xfrm>
            <a:off x="3435128" y="3455784"/>
            <a:ext cx="2272950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45" hasCustomPrompt="1"/>
          </p:nvPr>
        </p:nvSpPr>
        <p:spPr>
          <a:xfrm>
            <a:off x="3435129" y="1297563"/>
            <a:ext cx="2272950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32" name="ホームベース 31"/>
          <p:cNvSpPr/>
          <p:nvPr userDrawn="1"/>
        </p:nvSpPr>
        <p:spPr>
          <a:xfrm>
            <a:off x="3543392" y="2141407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3723428" y="2085150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4" name="ホームベース 33"/>
          <p:cNvSpPr/>
          <p:nvPr userDrawn="1"/>
        </p:nvSpPr>
        <p:spPr>
          <a:xfrm>
            <a:off x="3543392" y="2488638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3723428" y="2432381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ホームベース 35"/>
          <p:cNvSpPr/>
          <p:nvPr userDrawn="1"/>
        </p:nvSpPr>
        <p:spPr>
          <a:xfrm>
            <a:off x="3543392" y="282654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3723428" y="2770292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ホームベース 37"/>
          <p:cNvSpPr/>
          <p:nvPr userDrawn="1"/>
        </p:nvSpPr>
        <p:spPr>
          <a:xfrm>
            <a:off x="3543392" y="3165270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3723428" y="3109014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10" name="グループ化 39"/>
          <p:cNvGrpSpPr/>
          <p:nvPr userDrawn="1"/>
        </p:nvGrpSpPr>
        <p:grpSpPr>
          <a:xfrm>
            <a:off x="6079799" y="906091"/>
            <a:ext cx="2272950" cy="2810655"/>
            <a:chOff x="1582365" y="2308464"/>
            <a:chExt cx="4545506" cy="5621309"/>
          </a:xfrm>
        </p:grpSpPr>
        <p:sp>
          <p:nvSpPr>
            <p:cNvPr id="41" name="角丸四角形 40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42" name="正方形/長方形 41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43" name="正方形/長方形 42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44" name="テキスト プレースホルダー 11"/>
          <p:cNvSpPr>
            <a:spLocks noGrp="1"/>
          </p:cNvSpPr>
          <p:nvPr>
            <p:ph type="body" sz="quarter" idx="50" hasCustomPrompt="1"/>
          </p:nvPr>
        </p:nvSpPr>
        <p:spPr>
          <a:xfrm>
            <a:off x="6079799" y="901892"/>
            <a:ext cx="2272950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5" name="テキスト プレースホルダー 11"/>
          <p:cNvSpPr>
            <a:spLocks noGrp="1"/>
          </p:cNvSpPr>
          <p:nvPr>
            <p:ph type="body" sz="quarter" idx="51" hasCustomPrompt="1"/>
          </p:nvPr>
        </p:nvSpPr>
        <p:spPr>
          <a:xfrm>
            <a:off x="6079798" y="3446715"/>
            <a:ext cx="2272950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11"/>
          <p:cNvSpPr>
            <a:spLocks noGrp="1"/>
          </p:cNvSpPr>
          <p:nvPr>
            <p:ph type="body" sz="quarter" idx="52" hasCustomPrompt="1"/>
          </p:nvPr>
        </p:nvSpPr>
        <p:spPr>
          <a:xfrm>
            <a:off x="6079799" y="1288494"/>
            <a:ext cx="2272950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47" name="ホームベース 46"/>
          <p:cNvSpPr/>
          <p:nvPr userDrawn="1"/>
        </p:nvSpPr>
        <p:spPr>
          <a:xfrm>
            <a:off x="6188063" y="2132338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8" name="テキスト プレースホルダー 11"/>
          <p:cNvSpPr>
            <a:spLocks noGrp="1"/>
          </p:cNvSpPr>
          <p:nvPr>
            <p:ph type="body" sz="quarter" idx="53" hasCustomPrompt="1"/>
          </p:nvPr>
        </p:nvSpPr>
        <p:spPr>
          <a:xfrm>
            <a:off x="6368099" y="2076081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9" name="ホームベース 48"/>
          <p:cNvSpPr/>
          <p:nvPr userDrawn="1"/>
        </p:nvSpPr>
        <p:spPr>
          <a:xfrm>
            <a:off x="6188063" y="247956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0" name="テキスト プレースホルダー 11"/>
          <p:cNvSpPr>
            <a:spLocks noGrp="1"/>
          </p:cNvSpPr>
          <p:nvPr>
            <p:ph type="body" sz="quarter" idx="54" hasCustomPrompt="1"/>
          </p:nvPr>
        </p:nvSpPr>
        <p:spPr>
          <a:xfrm>
            <a:off x="6368099" y="2423312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1" name="ホームベース 50"/>
          <p:cNvSpPr/>
          <p:nvPr userDrawn="1"/>
        </p:nvSpPr>
        <p:spPr>
          <a:xfrm>
            <a:off x="6188063" y="2817480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2" name="テキスト プレースホルダー 11"/>
          <p:cNvSpPr>
            <a:spLocks noGrp="1"/>
          </p:cNvSpPr>
          <p:nvPr>
            <p:ph type="body" sz="quarter" idx="55" hasCustomPrompt="1"/>
          </p:nvPr>
        </p:nvSpPr>
        <p:spPr>
          <a:xfrm>
            <a:off x="6368099" y="2761224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3" name="ホームベース 52"/>
          <p:cNvSpPr/>
          <p:nvPr userDrawn="1"/>
        </p:nvSpPr>
        <p:spPr>
          <a:xfrm>
            <a:off x="6188063" y="3156201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4" name="テキスト プレースホルダー 11"/>
          <p:cNvSpPr>
            <a:spLocks noGrp="1"/>
          </p:cNvSpPr>
          <p:nvPr>
            <p:ph type="body" sz="quarter" idx="56" hasCustomPrompt="1"/>
          </p:nvPr>
        </p:nvSpPr>
        <p:spPr>
          <a:xfrm>
            <a:off x="6368099" y="3099945"/>
            <a:ext cx="189037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55" name="直線コネクタ 54"/>
          <p:cNvCxnSpPr/>
          <p:nvPr userDrawn="1"/>
        </p:nvCxnSpPr>
        <p:spPr>
          <a:xfrm flipH="1" flipV="1">
            <a:off x="1666623" y="3876895"/>
            <a:ext cx="581075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プレースホルダー 11"/>
          <p:cNvSpPr>
            <a:spLocks noGrp="1"/>
          </p:cNvSpPr>
          <p:nvPr>
            <p:ph type="body" sz="quarter" idx="57" hasCustomPrompt="1"/>
          </p:nvPr>
        </p:nvSpPr>
        <p:spPr>
          <a:xfrm>
            <a:off x="1048718" y="3987796"/>
            <a:ext cx="7051826" cy="769556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524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animBg="1"/>
      <p:bldP spid="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animBg="1"/>
      <p:bldP spid="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animBg="1"/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animBg="1"/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animBg="1"/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animBg="1"/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animBg="1"/>
      <p:bldP spid="4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animBg="1"/>
      <p:bldP spid="5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animBg="1"/>
      <p:bldP spid="5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animBg="1"/>
      <p:bldP spid="5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>
        <p:tmplLst>
          <p:tmpl>
            <p:tnLst>
              <p:par>
                <p:cTn presetID="2" presetClass="entr" presetSubtype="4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n 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grpSp>
        <p:nvGrpSpPr>
          <p:cNvPr id="8" name="グループ化 12"/>
          <p:cNvGrpSpPr/>
          <p:nvPr userDrawn="1"/>
        </p:nvGrpSpPr>
        <p:grpSpPr>
          <a:xfrm>
            <a:off x="408676" y="913141"/>
            <a:ext cx="1890374" cy="2810655"/>
            <a:chOff x="1582365" y="2308464"/>
            <a:chExt cx="4545506" cy="5621309"/>
          </a:xfrm>
        </p:grpSpPr>
        <p:sp>
          <p:nvSpPr>
            <p:cNvPr id="5" name="角丸四角形 4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7" name="正方形/長方形 6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14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408676" y="908943"/>
            <a:ext cx="1890374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408676" y="3453766"/>
            <a:ext cx="1890374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408677" y="1295544"/>
            <a:ext cx="1890374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17" name="ホームベース 16"/>
          <p:cNvSpPr/>
          <p:nvPr userDrawn="1"/>
        </p:nvSpPr>
        <p:spPr>
          <a:xfrm>
            <a:off x="521198" y="2139388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678730" y="2083132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ホームベース 18"/>
          <p:cNvSpPr/>
          <p:nvPr userDrawn="1"/>
        </p:nvSpPr>
        <p:spPr>
          <a:xfrm>
            <a:off x="516939" y="248661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>
            <a:off x="678730" y="2430363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ホームベース 20"/>
          <p:cNvSpPr/>
          <p:nvPr userDrawn="1"/>
        </p:nvSpPr>
        <p:spPr>
          <a:xfrm>
            <a:off x="521198" y="2824531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678730" y="2768274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ホームベース 22"/>
          <p:cNvSpPr/>
          <p:nvPr userDrawn="1"/>
        </p:nvSpPr>
        <p:spPr>
          <a:xfrm>
            <a:off x="521198" y="3163252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42" hasCustomPrompt="1"/>
          </p:nvPr>
        </p:nvSpPr>
        <p:spPr>
          <a:xfrm>
            <a:off x="678730" y="3106995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9" name="グループ化 24"/>
          <p:cNvGrpSpPr/>
          <p:nvPr userDrawn="1"/>
        </p:nvGrpSpPr>
        <p:grpSpPr>
          <a:xfrm>
            <a:off x="2550859" y="915160"/>
            <a:ext cx="1890374" cy="2810655"/>
            <a:chOff x="1582365" y="2308464"/>
            <a:chExt cx="4545506" cy="5621309"/>
          </a:xfrm>
        </p:grpSpPr>
        <p:sp>
          <p:nvSpPr>
            <p:cNvPr id="26" name="角丸四角形 25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>
                <a:lumMod val="75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7" name="正方形/長方形 26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28" name="正方形/長方形 27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29" name="テキスト プレースホルダー 11"/>
          <p:cNvSpPr>
            <a:spLocks noGrp="1"/>
          </p:cNvSpPr>
          <p:nvPr>
            <p:ph type="body" sz="quarter" idx="43" hasCustomPrompt="1"/>
          </p:nvPr>
        </p:nvSpPr>
        <p:spPr>
          <a:xfrm>
            <a:off x="2550859" y="910961"/>
            <a:ext cx="1890374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44" hasCustomPrompt="1"/>
          </p:nvPr>
        </p:nvSpPr>
        <p:spPr>
          <a:xfrm>
            <a:off x="2550859" y="3455784"/>
            <a:ext cx="1890374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45" hasCustomPrompt="1"/>
          </p:nvPr>
        </p:nvSpPr>
        <p:spPr>
          <a:xfrm>
            <a:off x="2550860" y="1297563"/>
            <a:ext cx="1890374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32" name="ホームベース 31"/>
          <p:cNvSpPr/>
          <p:nvPr userDrawn="1"/>
        </p:nvSpPr>
        <p:spPr>
          <a:xfrm>
            <a:off x="2659122" y="2141407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2820913" y="2085150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4" name="ホームベース 33"/>
          <p:cNvSpPr/>
          <p:nvPr userDrawn="1"/>
        </p:nvSpPr>
        <p:spPr>
          <a:xfrm>
            <a:off x="2659122" y="2488638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2820913" y="2432381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ホームベース 35"/>
          <p:cNvSpPr/>
          <p:nvPr userDrawn="1"/>
        </p:nvSpPr>
        <p:spPr>
          <a:xfrm>
            <a:off x="2659122" y="282654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2820913" y="2770292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ホームベース 37"/>
          <p:cNvSpPr/>
          <p:nvPr userDrawn="1"/>
        </p:nvSpPr>
        <p:spPr>
          <a:xfrm>
            <a:off x="2659122" y="3165270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2820913" y="3109014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55" name="直線コネクタ 54"/>
          <p:cNvCxnSpPr/>
          <p:nvPr userDrawn="1"/>
        </p:nvCxnSpPr>
        <p:spPr>
          <a:xfrm flipH="1" flipV="1">
            <a:off x="1738396" y="3876895"/>
            <a:ext cx="581075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プレースホルダー 11"/>
          <p:cNvSpPr>
            <a:spLocks noGrp="1"/>
          </p:cNvSpPr>
          <p:nvPr>
            <p:ph type="body" sz="quarter" idx="57" hasCustomPrompt="1"/>
          </p:nvPr>
        </p:nvSpPr>
        <p:spPr>
          <a:xfrm>
            <a:off x="1048718" y="3987796"/>
            <a:ext cx="7051826" cy="769556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10" name="グループ化 71"/>
          <p:cNvGrpSpPr/>
          <p:nvPr userDrawn="1"/>
        </p:nvGrpSpPr>
        <p:grpSpPr>
          <a:xfrm>
            <a:off x="4684523" y="916272"/>
            <a:ext cx="1890374" cy="2810655"/>
            <a:chOff x="1582365" y="2308464"/>
            <a:chExt cx="4545506" cy="5621309"/>
          </a:xfrm>
        </p:grpSpPr>
        <p:sp>
          <p:nvSpPr>
            <p:cNvPr id="73" name="角丸四角形 72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74" name="正方形/長方形 73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75" name="正方形/長方形 74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76" name="テキスト プレースホルダー 11"/>
          <p:cNvSpPr>
            <a:spLocks noGrp="1"/>
          </p:cNvSpPr>
          <p:nvPr>
            <p:ph type="body" sz="quarter" idx="58" hasCustomPrompt="1"/>
          </p:nvPr>
        </p:nvSpPr>
        <p:spPr>
          <a:xfrm>
            <a:off x="4684523" y="912074"/>
            <a:ext cx="1890374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7" name="テキスト プレースホルダー 11"/>
          <p:cNvSpPr>
            <a:spLocks noGrp="1"/>
          </p:cNvSpPr>
          <p:nvPr>
            <p:ph type="body" sz="quarter" idx="59" hasCustomPrompt="1"/>
          </p:nvPr>
        </p:nvSpPr>
        <p:spPr>
          <a:xfrm>
            <a:off x="4684522" y="3456897"/>
            <a:ext cx="1890374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8" name="テキスト プレースホルダー 11"/>
          <p:cNvSpPr>
            <a:spLocks noGrp="1"/>
          </p:cNvSpPr>
          <p:nvPr>
            <p:ph type="body" sz="quarter" idx="60" hasCustomPrompt="1"/>
          </p:nvPr>
        </p:nvSpPr>
        <p:spPr>
          <a:xfrm>
            <a:off x="4684523" y="1298675"/>
            <a:ext cx="1890374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79" name="ホームベース 78"/>
          <p:cNvSpPr/>
          <p:nvPr userDrawn="1"/>
        </p:nvSpPr>
        <p:spPr>
          <a:xfrm>
            <a:off x="4792785" y="214251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0" name="テキスト プレースホルダー 11"/>
          <p:cNvSpPr>
            <a:spLocks noGrp="1"/>
          </p:cNvSpPr>
          <p:nvPr>
            <p:ph type="body" sz="quarter" idx="61" hasCustomPrompt="1"/>
          </p:nvPr>
        </p:nvSpPr>
        <p:spPr>
          <a:xfrm>
            <a:off x="4954576" y="2086263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1" name="ホームベース 80"/>
          <p:cNvSpPr/>
          <p:nvPr userDrawn="1"/>
        </p:nvSpPr>
        <p:spPr>
          <a:xfrm>
            <a:off x="4792785" y="2489750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2" name="テキスト プレースホルダー 11"/>
          <p:cNvSpPr>
            <a:spLocks noGrp="1"/>
          </p:cNvSpPr>
          <p:nvPr>
            <p:ph type="body" sz="quarter" idx="62" hasCustomPrompt="1"/>
          </p:nvPr>
        </p:nvSpPr>
        <p:spPr>
          <a:xfrm>
            <a:off x="4954576" y="2433494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3" name="ホームベース 82"/>
          <p:cNvSpPr/>
          <p:nvPr userDrawn="1"/>
        </p:nvSpPr>
        <p:spPr>
          <a:xfrm>
            <a:off x="4792785" y="2827662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4" name="テキスト プレースホルダー 11"/>
          <p:cNvSpPr>
            <a:spLocks noGrp="1"/>
          </p:cNvSpPr>
          <p:nvPr>
            <p:ph type="body" sz="quarter" idx="63" hasCustomPrompt="1"/>
          </p:nvPr>
        </p:nvSpPr>
        <p:spPr>
          <a:xfrm>
            <a:off x="4954576" y="2771405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5" name="ホームベース 84"/>
          <p:cNvSpPr/>
          <p:nvPr userDrawn="1"/>
        </p:nvSpPr>
        <p:spPr>
          <a:xfrm>
            <a:off x="4792785" y="3166383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6" name="テキスト プレースホルダー 11"/>
          <p:cNvSpPr>
            <a:spLocks noGrp="1"/>
          </p:cNvSpPr>
          <p:nvPr>
            <p:ph type="body" sz="quarter" idx="64" hasCustomPrompt="1"/>
          </p:nvPr>
        </p:nvSpPr>
        <p:spPr>
          <a:xfrm>
            <a:off x="4954576" y="3110126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grpSp>
        <p:nvGrpSpPr>
          <p:cNvPr id="11" name="グループ化 86"/>
          <p:cNvGrpSpPr/>
          <p:nvPr userDrawn="1"/>
        </p:nvGrpSpPr>
        <p:grpSpPr>
          <a:xfrm>
            <a:off x="6826705" y="918291"/>
            <a:ext cx="1890374" cy="2810655"/>
            <a:chOff x="1582365" y="2308464"/>
            <a:chExt cx="4545506" cy="5621309"/>
          </a:xfrm>
        </p:grpSpPr>
        <p:sp>
          <p:nvSpPr>
            <p:cNvPr id="88" name="角丸四角形 87"/>
            <p:cNvSpPr/>
            <p:nvPr userDrawn="1"/>
          </p:nvSpPr>
          <p:spPr>
            <a:xfrm>
              <a:off x="1582366" y="2308464"/>
              <a:ext cx="4545505" cy="5621309"/>
            </a:xfrm>
            <a:prstGeom prst="roundRect">
              <a:avLst>
                <a:gd name="adj" fmla="val 2803"/>
              </a:avLst>
            </a:prstGeom>
            <a:solidFill>
              <a:schemeClr val="accent1">
                <a:lumMod val="75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89" name="正方形/長方形 88"/>
            <p:cNvSpPr/>
            <p:nvPr userDrawn="1"/>
          </p:nvSpPr>
          <p:spPr>
            <a:xfrm>
              <a:off x="1582366" y="3073270"/>
              <a:ext cx="4545505" cy="1440160"/>
            </a:xfrm>
            <a:prstGeom prst="rect">
              <a:avLst/>
            </a:prstGeom>
            <a:solidFill>
              <a:schemeClr val="accent1"/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90" name="正方形/長方形 89"/>
            <p:cNvSpPr/>
            <p:nvPr userDrawn="1"/>
          </p:nvSpPr>
          <p:spPr>
            <a:xfrm>
              <a:off x="1582365" y="4513430"/>
              <a:ext cx="4545505" cy="28762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mpd="thinThick">
              <a:noFill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91" name="テキスト プレースホルダー 11"/>
          <p:cNvSpPr>
            <a:spLocks noGrp="1"/>
          </p:cNvSpPr>
          <p:nvPr>
            <p:ph type="body" sz="quarter" idx="65" hasCustomPrompt="1"/>
          </p:nvPr>
        </p:nvSpPr>
        <p:spPr>
          <a:xfrm>
            <a:off x="6826705" y="914092"/>
            <a:ext cx="1890374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2" name="テキスト プレースホルダー 11"/>
          <p:cNvSpPr>
            <a:spLocks noGrp="1"/>
          </p:cNvSpPr>
          <p:nvPr>
            <p:ph type="body" sz="quarter" idx="66" hasCustomPrompt="1"/>
          </p:nvPr>
        </p:nvSpPr>
        <p:spPr>
          <a:xfrm>
            <a:off x="6826705" y="3458915"/>
            <a:ext cx="1890374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3" name="テキスト プレースホルダー 11"/>
          <p:cNvSpPr>
            <a:spLocks noGrp="1"/>
          </p:cNvSpPr>
          <p:nvPr>
            <p:ph type="body" sz="quarter" idx="67" hasCustomPrompt="1"/>
          </p:nvPr>
        </p:nvSpPr>
        <p:spPr>
          <a:xfrm>
            <a:off x="6826706" y="1300694"/>
            <a:ext cx="1890374" cy="72008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33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WORD</a:t>
            </a:r>
            <a:endParaRPr lang="en-US" dirty="0"/>
          </a:p>
        </p:txBody>
      </p:sp>
      <p:sp>
        <p:nvSpPr>
          <p:cNvPr id="94" name="ホームベース 93"/>
          <p:cNvSpPr/>
          <p:nvPr userDrawn="1"/>
        </p:nvSpPr>
        <p:spPr>
          <a:xfrm>
            <a:off x="6934968" y="2144538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5" name="テキスト プレースホルダー 11"/>
          <p:cNvSpPr>
            <a:spLocks noGrp="1"/>
          </p:cNvSpPr>
          <p:nvPr>
            <p:ph type="body" sz="quarter" idx="68" hasCustomPrompt="1"/>
          </p:nvPr>
        </p:nvSpPr>
        <p:spPr>
          <a:xfrm>
            <a:off x="7096759" y="2088281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6" name="ホームベース 95"/>
          <p:cNvSpPr/>
          <p:nvPr userDrawn="1"/>
        </p:nvSpPr>
        <p:spPr>
          <a:xfrm>
            <a:off x="6934968" y="2491769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7" name="テキスト プレースホルダー 11"/>
          <p:cNvSpPr>
            <a:spLocks noGrp="1"/>
          </p:cNvSpPr>
          <p:nvPr>
            <p:ph type="body" sz="quarter" idx="69" hasCustomPrompt="1"/>
          </p:nvPr>
        </p:nvSpPr>
        <p:spPr>
          <a:xfrm>
            <a:off x="7096759" y="2435512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8" name="ホームベース 97"/>
          <p:cNvSpPr/>
          <p:nvPr userDrawn="1"/>
        </p:nvSpPr>
        <p:spPr>
          <a:xfrm>
            <a:off x="6934968" y="2829680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9" name="テキスト プレースホルダー 11"/>
          <p:cNvSpPr>
            <a:spLocks noGrp="1"/>
          </p:cNvSpPr>
          <p:nvPr>
            <p:ph type="body" sz="quarter" idx="70" hasCustomPrompt="1"/>
          </p:nvPr>
        </p:nvSpPr>
        <p:spPr>
          <a:xfrm>
            <a:off x="7096759" y="2773423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00" name="ホームベース 99"/>
          <p:cNvSpPr/>
          <p:nvPr userDrawn="1"/>
        </p:nvSpPr>
        <p:spPr>
          <a:xfrm>
            <a:off x="6934968" y="3168401"/>
            <a:ext cx="202540" cy="157518"/>
          </a:xfrm>
          <a:prstGeom prst="homePlat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1" name="テキスト プレースホルダー 11"/>
          <p:cNvSpPr>
            <a:spLocks noGrp="1"/>
          </p:cNvSpPr>
          <p:nvPr>
            <p:ph type="body" sz="quarter" idx="71" hasCustomPrompt="1"/>
          </p:nvPr>
        </p:nvSpPr>
        <p:spPr>
          <a:xfrm>
            <a:off x="7096759" y="3112145"/>
            <a:ext cx="1526044" cy="270030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defRPr sz="9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837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5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750"/>
                            </p:stCondLst>
                            <p:childTnLst>
                              <p:par>
                                <p:cTn id="153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animBg="1"/>
      <p:bldP spid="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animBg="1"/>
      <p:bldP spid="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animBg="1"/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animBg="1"/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animBg="1"/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animBg="1"/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/>
      <p:bldP spid="7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animBg="1"/>
      <p:bldP spid="8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1" grpId="0" animBg="1"/>
      <p:bldP spid="8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animBg="1"/>
      <p:bldP spid="8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5" grpId="0" animBg="1"/>
      <p:bldP spid="8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4" grpId="0" animBg="1"/>
      <p:bldP spid="9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6" grpId="0" animBg="1"/>
      <p:bldP spid="9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8" grpId="0" animBg="1"/>
      <p:bldP spid="9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0" grpId="0" animBg="1"/>
      <p:bldP spid="10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ab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1 つの角を丸めた四角形 4"/>
          <p:cNvSpPr/>
          <p:nvPr userDrawn="1"/>
        </p:nvSpPr>
        <p:spPr>
          <a:xfrm flipH="1">
            <a:off x="517354" y="1334113"/>
            <a:ext cx="1890374" cy="524247"/>
          </a:xfrm>
          <a:prstGeom prst="round1Rect">
            <a:avLst/>
          </a:prstGeom>
          <a:solidFill>
            <a:schemeClr val="accent1">
              <a:lumMod val="75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2439647" y="1334113"/>
            <a:ext cx="2021215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4495250" y="1334113"/>
            <a:ext cx="2021215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1 つの角を丸めた四角形 7"/>
          <p:cNvSpPr/>
          <p:nvPr userDrawn="1"/>
        </p:nvSpPr>
        <p:spPr>
          <a:xfrm>
            <a:off x="6550854" y="1334113"/>
            <a:ext cx="2021215" cy="524247"/>
          </a:xfrm>
          <a:prstGeom prst="round1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19025" y="1893655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519025" y="2267002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19025" y="2640349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4" name="1 つの角を丸めた四角形 13"/>
          <p:cNvSpPr/>
          <p:nvPr userDrawn="1"/>
        </p:nvSpPr>
        <p:spPr>
          <a:xfrm flipH="1" flipV="1">
            <a:off x="519025" y="3005579"/>
            <a:ext cx="1888703" cy="330145"/>
          </a:xfrm>
          <a:prstGeom prst="round1Rect">
            <a:avLst>
              <a:gd name="adj" fmla="val 31639"/>
            </a:avLst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2439647" y="189365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439647" y="226700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正方形/長方形 18"/>
          <p:cNvSpPr/>
          <p:nvPr userDrawn="1"/>
        </p:nvSpPr>
        <p:spPr>
          <a:xfrm>
            <a:off x="2439647" y="264034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>
            <a:off x="2439647" y="3005579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 userDrawn="1"/>
        </p:nvSpPr>
        <p:spPr>
          <a:xfrm>
            <a:off x="4495250" y="189365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495250" y="226700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5" name="正方形/長方形 24"/>
          <p:cNvSpPr/>
          <p:nvPr userDrawn="1"/>
        </p:nvSpPr>
        <p:spPr>
          <a:xfrm>
            <a:off x="4495250" y="264034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 userDrawn="1"/>
        </p:nvSpPr>
        <p:spPr>
          <a:xfrm>
            <a:off x="4495250" y="3005579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 userDrawn="1"/>
        </p:nvSpPr>
        <p:spPr>
          <a:xfrm>
            <a:off x="6550854" y="189365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0" name="正方形/長方形 29"/>
          <p:cNvSpPr/>
          <p:nvPr userDrawn="1"/>
        </p:nvSpPr>
        <p:spPr>
          <a:xfrm>
            <a:off x="6550854" y="226700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1" name="正方形/長方形 30"/>
          <p:cNvSpPr/>
          <p:nvPr userDrawn="1"/>
        </p:nvSpPr>
        <p:spPr>
          <a:xfrm>
            <a:off x="6550854" y="264034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4" name="1 つの角を丸めた四角形 33"/>
          <p:cNvSpPr/>
          <p:nvPr userDrawn="1"/>
        </p:nvSpPr>
        <p:spPr>
          <a:xfrm flipV="1">
            <a:off x="6550854" y="3005579"/>
            <a:ext cx="2021215" cy="330145"/>
          </a:xfrm>
          <a:prstGeom prst="round1Rect">
            <a:avLst>
              <a:gd name="adj" fmla="val 33510"/>
            </a:avLst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2439647" y="1402934"/>
            <a:ext cx="2021215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4500636" y="1402934"/>
            <a:ext cx="2021215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6543882" y="1402934"/>
            <a:ext cx="2021215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519025" y="1902523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>
            <a:off x="519025" y="2267002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519025" y="2640349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44" hasCustomPrompt="1"/>
          </p:nvPr>
        </p:nvSpPr>
        <p:spPr>
          <a:xfrm>
            <a:off x="519025" y="3011758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6" name="テキスト プレースホルダー 11"/>
          <p:cNvSpPr>
            <a:spLocks noGrp="1"/>
          </p:cNvSpPr>
          <p:nvPr>
            <p:ph type="body" sz="quarter" idx="45" hasCustomPrompt="1"/>
          </p:nvPr>
        </p:nvSpPr>
        <p:spPr>
          <a:xfrm>
            <a:off x="2439647" y="1911366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7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2437976" y="227584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2437976" y="2649192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1" name="テキスト プレースホルダー 11"/>
          <p:cNvSpPr>
            <a:spLocks noGrp="1"/>
          </p:cNvSpPr>
          <p:nvPr>
            <p:ph type="body" sz="quarter" idx="50" hasCustomPrompt="1"/>
          </p:nvPr>
        </p:nvSpPr>
        <p:spPr>
          <a:xfrm>
            <a:off x="2435938" y="3020601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2" name="テキスト プレースホルダー 11"/>
          <p:cNvSpPr>
            <a:spLocks noGrp="1"/>
          </p:cNvSpPr>
          <p:nvPr>
            <p:ph type="body" sz="quarter" idx="51" hasCustomPrompt="1"/>
          </p:nvPr>
        </p:nvSpPr>
        <p:spPr>
          <a:xfrm>
            <a:off x="4504345" y="1911366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3" name="テキスト プレースホルダー 11"/>
          <p:cNvSpPr>
            <a:spLocks noGrp="1"/>
          </p:cNvSpPr>
          <p:nvPr>
            <p:ph type="body" sz="quarter" idx="52" hasCustomPrompt="1"/>
          </p:nvPr>
        </p:nvSpPr>
        <p:spPr>
          <a:xfrm>
            <a:off x="4502674" y="227584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4" name="テキスト プレースホルダー 11"/>
          <p:cNvSpPr>
            <a:spLocks noGrp="1"/>
          </p:cNvSpPr>
          <p:nvPr>
            <p:ph type="body" sz="quarter" idx="53" hasCustomPrompt="1"/>
          </p:nvPr>
        </p:nvSpPr>
        <p:spPr>
          <a:xfrm>
            <a:off x="4502674" y="2649192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11"/>
          <p:cNvSpPr>
            <a:spLocks noGrp="1"/>
          </p:cNvSpPr>
          <p:nvPr>
            <p:ph type="body" sz="quarter" idx="56" hasCustomPrompt="1"/>
          </p:nvPr>
        </p:nvSpPr>
        <p:spPr>
          <a:xfrm>
            <a:off x="4500636" y="3020601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8" name="テキスト プレースホルダー 11"/>
          <p:cNvSpPr>
            <a:spLocks noGrp="1"/>
          </p:cNvSpPr>
          <p:nvPr>
            <p:ph type="body" sz="quarter" idx="57" hasCustomPrompt="1"/>
          </p:nvPr>
        </p:nvSpPr>
        <p:spPr>
          <a:xfrm>
            <a:off x="6550854" y="1911366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9" name="テキスト プレースホルダー 11"/>
          <p:cNvSpPr>
            <a:spLocks noGrp="1"/>
          </p:cNvSpPr>
          <p:nvPr>
            <p:ph type="body" sz="quarter" idx="58" hasCustomPrompt="1"/>
          </p:nvPr>
        </p:nvSpPr>
        <p:spPr>
          <a:xfrm>
            <a:off x="6549183" y="227584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0" name="テキスト プレースホルダー 11"/>
          <p:cNvSpPr>
            <a:spLocks noGrp="1"/>
          </p:cNvSpPr>
          <p:nvPr>
            <p:ph type="body" sz="quarter" idx="59" hasCustomPrompt="1"/>
          </p:nvPr>
        </p:nvSpPr>
        <p:spPr>
          <a:xfrm>
            <a:off x="6549183" y="2649192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3" name="テキスト プレースホルダー 11"/>
          <p:cNvSpPr>
            <a:spLocks noGrp="1"/>
          </p:cNvSpPr>
          <p:nvPr>
            <p:ph type="body" sz="quarter" idx="62" hasCustomPrompt="1"/>
          </p:nvPr>
        </p:nvSpPr>
        <p:spPr>
          <a:xfrm>
            <a:off x="6547145" y="3020601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74" name="直線コネクタ 73"/>
          <p:cNvCxnSpPr/>
          <p:nvPr userDrawn="1"/>
        </p:nvCxnSpPr>
        <p:spPr>
          <a:xfrm flipH="1" flipV="1">
            <a:off x="1666623" y="3876895"/>
            <a:ext cx="581075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プレースホルダー 11"/>
          <p:cNvSpPr>
            <a:spLocks noGrp="1"/>
          </p:cNvSpPr>
          <p:nvPr>
            <p:ph type="body" sz="quarter" idx="63" hasCustomPrompt="1"/>
          </p:nvPr>
        </p:nvSpPr>
        <p:spPr>
          <a:xfrm>
            <a:off x="1048718" y="3987796"/>
            <a:ext cx="7051826" cy="769556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739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a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1 つの角を丸めた四角形 4"/>
          <p:cNvSpPr/>
          <p:nvPr userDrawn="1"/>
        </p:nvSpPr>
        <p:spPr>
          <a:xfrm flipH="1">
            <a:off x="517354" y="945289"/>
            <a:ext cx="1890374" cy="524247"/>
          </a:xfrm>
          <a:prstGeom prst="round1Rect">
            <a:avLst/>
          </a:prstGeom>
          <a:solidFill>
            <a:schemeClr val="accent1">
              <a:lumMod val="75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2439647" y="945289"/>
            <a:ext cx="2021215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4495250" y="945289"/>
            <a:ext cx="2021215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1 つの角を丸めた四角形 7"/>
          <p:cNvSpPr/>
          <p:nvPr userDrawn="1"/>
        </p:nvSpPr>
        <p:spPr>
          <a:xfrm>
            <a:off x="6550854" y="945289"/>
            <a:ext cx="2021215" cy="524247"/>
          </a:xfrm>
          <a:prstGeom prst="round1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19025" y="1504831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519025" y="1878178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19025" y="2251525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519025" y="2624872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519025" y="2998219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4" name="1 つの角を丸めた四角形 13"/>
          <p:cNvSpPr/>
          <p:nvPr userDrawn="1"/>
        </p:nvSpPr>
        <p:spPr>
          <a:xfrm flipH="1" flipV="1">
            <a:off x="519025" y="3371567"/>
            <a:ext cx="1888703" cy="330145"/>
          </a:xfrm>
          <a:prstGeom prst="round1Rect">
            <a:avLst>
              <a:gd name="adj" fmla="val 31639"/>
            </a:avLst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2439647" y="1504831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439647" y="1878178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正方形/長方形 18"/>
          <p:cNvSpPr/>
          <p:nvPr userDrawn="1"/>
        </p:nvSpPr>
        <p:spPr>
          <a:xfrm>
            <a:off x="2439647" y="225152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>
            <a:off x="2439647" y="262487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>
            <a:off x="2439647" y="299821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>
            <a:off x="2439647" y="3371567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 userDrawn="1"/>
        </p:nvSpPr>
        <p:spPr>
          <a:xfrm>
            <a:off x="4495250" y="1504831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495250" y="1878178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5" name="正方形/長方形 24"/>
          <p:cNvSpPr/>
          <p:nvPr userDrawn="1"/>
        </p:nvSpPr>
        <p:spPr>
          <a:xfrm>
            <a:off x="4495250" y="225152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6" name="正方形/長方形 25"/>
          <p:cNvSpPr/>
          <p:nvPr userDrawn="1"/>
        </p:nvSpPr>
        <p:spPr>
          <a:xfrm>
            <a:off x="4495250" y="262487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7" name="正方形/長方形 26"/>
          <p:cNvSpPr/>
          <p:nvPr userDrawn="1"/>
        </p:nvSpPr>
        <p:spPr>
          <a:xfrm>
            <a:off x="4495250" y="299821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 userDrawn="1"/>
        </p:nvSpPr>
        <p:spPr>
          <a:xfrm>
            <a:off x="4495250" y="3371567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 userDrawn="1"/>
        </p:nvSpPr>
        <p:spPr>
          <a:xfrm>
            <a:off x="6550854" y="1504831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0" name="正方形/長方形 29"/>
          <p:cNvSpPr/>
          <p:nvPr userDrawn="1"/>
        </p:nvSpPr>
        <p:spPr>
          <a:xfrm>
            <a:off x="6550854" y="1878178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1" name="正方形/長方形 30"/>
          <p:cNvSpPr/>
          <p:nvPr userDrawn="1"/>
        </p:nvSpPr>
        <p:spPr>
          <a:xfrm>
            <a:off x="6550854" y="225152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2" name="正方形/長方形 31"/>
          <p:cNvSpPr/>
          <p:nvPr userDrawn="1"/>
        </p:nvSpPr>
        <p:spPr>
          <a:xfrm>
            <a:off x="6550854" y="262487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正方形/長方形 32"/>
          <p:cNvSpPr/>
          <p:nvPr userDrawn="1"/>
        </p:nvSpPr>
        <p:spPr>
          <a:xfrm>
            <a:off x="6550854" y="299821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4" name="1 つの角を丸めた四角形 33"/>
          <p:cNvSpPr/>
          <p:nvPr userDrawn="1"/>
        </p:nvSpPr>
        <p:spPr>
          <a:xfrm flipV="1">
            <a:off x="6550854" y="3371567"/>
            <a:ext cx="2021215" cy="330145"/>
          </a:xfrm>
          <a:prstGeom prst="round1Rect">
            <a:avLst>
              <a:gd name="adj" fmla="val 33510"/>
            </a:avLst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2439647" y="1014111"/>
            <a:ext cx="2021215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4500636" y="1014111"/>
            <a:ext cx="2021215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6543882" y="1014111"/>
            <a:ext cx="2021215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519025" y="1513699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>
            <a:off x="519025" y="1878178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519025" y="2251525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42" hasCustomPrompt="1"/>
          </p:nvPr>
        </p:nvSpPr>
        <p:spPr>
          <a:xfrm>
            <a:off x="519025" y="2624872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43" hasCustomPrompt="1"/>
          </p:nvPr>
        </p:nvSpPr>
        <p:spPr>
          <a:xfrm>
            <a:off x="519025" y="3007074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44" hasCustomPrompt="1"/>
          </p:nvPr>
        </p:nvSpPr>
        <p:spPr>
          <a:xfrm>
            <a:off x="519025" y="3377745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6" name="テキスト プレースホルダー 11"/>
          <p:cNvSpPr>
            <a:spLocks noGrp="1"/>
          </p:cNvSpPr>
          <p:nvPr>
            <p:ph type="body" sz="quarter" idx="45" hasCustomPrompt="1"/>
          </p:nvPr>
        </p:nvSpPr>
        <p:spPr>
          <a:xfrm>
            <a:off x="2439647" y="1522542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7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2437976" y="1887021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2437976" y="226036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2439647" y="263371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0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2442116" y="3015917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1" name="テキスト プレースホルダー 11"/>
          <p:cNvSpPr>
            <a:spLocks noGrp="1"/>
          </p:cNvSpPr>
          <p:nvPr>
            <p:ph type="body" sz="quarter" idx="50" hasCustomPrompt="1"/>
          </p:nvPr>
        </p:nvSpPr>
        <p:spPr>
          <a:xfrm>
            <a:off x="2435938" y="338658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2" name="テキスト プレースホルダー 11"/>
          <p:cNvSpPr>
            <a:spLocks noGrp="1"/>
          </p:cNvSpPr>
          <p:nvPr>
            <p:ph type="body" sz="quarter" idx="51" hasCustomPrompt="1"/>
          </p:nvPr>
        </p:nvSpPr>
        <p:spPr>
          <a:xfrm>
            <a:off x="4504345" y="1522542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3" name="テキスト プレースホルダー 11"/>
          <p:cNvSpPr>
            <a:spLocks noGrp="1"/>
          </p:cNvSpPr>
          <p:nvPr>
            <p:ph type="body" sz="quarter" idx="52" hasCustomPrompt="1"/>
          </p:nvPr>
        </p:nvSpPr>
        <p:spPr>
          <a:xfrm>
            <a:off x="4502674" y="1887021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4" name="テキスト プレースホルダー 11"/>
          <p:cNvSpPr>
            <a:spLocks noGrp="1"/>
          </p:cNvSpPr>
          <p:nvPr>
            <p:ph type="body" sz="quarter" idx="53" hasCustomPrompt="1"/>
          </p:nvPr>
        </p:nvSpPr>
        <p:spPr>
          <a:xfrm>
            <a:off x="4502674" y="226036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5" name="テキスト プレースホルダー 11"/>
          <p:cNvSpPr>
            <a:spLocks noGrp="1"/>
          </p:cNvSpPr>
          <p:nvPr>
            <p:ph type="body" sz="quarter" idx="54" hasCustomPrompt="1"/>
          </p:nvPr>
        </p:nvSpPr>
        <p:spPr>
          <a:xfrm>
            <a:off x="4504345" y="263371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6" name="テキスト プレースホルダー 11"/>
          <p:cNvSpPr>
            <a:spLocks noGrp="1"/>
          </p:cNvSpPr>
          <p:nvPr>
            <p:ph type="body" sz="quarter" idx="55" hasCustomPrompt="1"/>
          </p:nvPr>
        </p:nvSpPr>
        <p:spPr>
          <a:xfrm>
            <a:off x="4506814" y="3015917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11"/>
          <p:cNvSpPr>
            <a:spLocks noGrp="1"/>
          </p:cNvSpPr>
          <p:nvPr>
            <p:ph type="body" sz="quarter" idx="56" hasCustomPrompt="1"/>
          </p:nvPr>
        </p:nvSpPr>
        <p:spPr>
          <a:xfrm>
            <a:off x="4500636" y="338658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8" name="テキスト プレースホルダー 11"/>
          <p:cNvSpPr>
            <a:spLocks noGrp="1"/>
          </p:cNvSpPr>
          <p:nvPr>
            <p:ph type="body" sz="quarter" idx="57" hasCustomPrompt="1"/>
          </p:nvPr>
        </p:nvSpPr>
        <p:spPr>
          <a:xfrm>
            <a:off x="6550854" y="1522542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9" name="テキスト プレースホルダー 11"/>
          <p:cNvSpPr>
            <a:spLocks noGrp="1"/>
          </p:cNvSpPr>
          <p:nvPr>
            <p:ph type="body" sz="quarter" idx="58" hasCustomPrompt="1"/>
          </p:nvPr>
        </p:nvSpPr>
        <p:spPr>
          <a:xfrm>
            <a:off x="6549183" y="1887021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0" name="テキスト プレースホルダー 11"/>
          <p:cNvSpPr>
            <a:spLocks noGrp="1"/>
          </p:cNvSpPr>
          <p:nvPr>
            <p:ph type="body" sz="quarter" idx="59" hasCustomPrompt="1"/>
          </p:nvPr>
        </p:nvSpPr>
        <p:spPr>
          <a:xfrm>
            <a:off x="6549183" y="226036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1" name="テキスト プレースホルダー 11"/>
          <p:cNvSpPr>
            <a:spLocks noGrp="1"/>
          </p:cNvSpPr>
          <p:nvPr>
            <p:ph type="body" sz="quarter" idx="60" hasCustomPrompt="1"/>
          </p:nvPr>
        </p:nvSpPr>
        <p:spPr>
          <a:xfrm>
            <a:off x="6550854" y="263371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2" name="テキスト プレースホルダー 11"/>
          <p:cNvSpPr>
            <a:spLocks noGrp="1"/>
          </p:cNvSpPr>
          <p:nvPr>
            <p:ph type="body" sz="quarter" idx="61" hasCustomPrompt="1"/>
          </p:nvPr>
        </p:nvSpPr>
        <p:spPr>
          <a:xfrm>
            <a:off x="6553323" y="3015917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3" name="テキスト プレースホルダー 11"/>
          <p:cNvSpPr>
            <a:spLocks noGrp="1"/>
          </p:cNvSpPr>
          <p:nvPr>
            <p:ph type="body" sz="quarter" idx="62" hasCustomPrompt="1"/>
          </p:nvPr>
        </p:nvSpPr>
        <p:spPr>
          <a:xfrm>
            <a:off x="6547145" y="338658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74" name="直線コネクタ 73"/>
          <p:cNvCxnSpPr/>
          <p:nvPr userDrawn="1"/>
        </p:nvCxnSpPr>
        <p:spPr>
          <a:xfrm flipH="1" flipV="1">
            <a:off x="1666623" y="3876895"/>
            <a:ext cx="581075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プレースホルダー 11"/>
          <p:cNvSpPr>
            <a:spLocks noGrp="1"/>
          </p:cNvSpPr>
          <p:nvPr>
            <p:ph type="body" sz="quarter" idx="63" hasCustomPrompt="1"/>
          </p:nvPr>
        </p:nvSpPr>
        <p:spPr>
          <a:xfrm>
            <a:off x="1048718" y="3987796"/>
            <a:ext cx="7051826" cy="769556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500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7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/>
    </p:bld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ab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1 つの角を丸めた四角形 4"/>
          <p:cNvSpPr/>
          <p:nvPr userDrawn="1"/>
        </p:nvSpPr>
        <p:spPr>
          <a:xfrm flipH="1">
            <a:off x="517354" y="945289"/>
            <a:ext cx="1890374" cy="524247"/>
          </a:xfrm>
          <a:prstGeom prst="round1Rect">
            <a:avLst/>
          </a:prstGeom>
          <a:solidFill>
            <a:schemeClr val="accent1">
              <a:lumMod val="75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2456581" y="945289"/>
            <a:ext cx="1514839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4009389" y="945289"/>
            <a:ext cx="1514839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1 つの角を丸めた四角形 7"/>
          <p:cNvSpPr/>
          <p:nvPr userDrawn="1"/>
        </p:nvSpPr>
        <p:spPr>
          <a:xfrm>
            <a:off x="7130399" y="945289"/>
            <a:ext cx="1441670" cy="524247"/>
          </a:xfrm>
          <a:prstGeom prst="round1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19025" y="1504831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519025" y="1878178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19025" y="2251525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519025" y="2624872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519025" y="2998219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4" name="1 つの角を丸めた四角形 13"/>
          <p:cNvSpPr/>
          <p:nvPr userDrawn="1"/>
        </p:nvSpPr>
        <p:spPr>
          <a:xfrm flipH="1" flipV="1">
            <a:off x="519025" y="3371567"/>
            <a:ext cx="1888703" cy="330145"/>
          </a:xfrm>
          <a:prstGeom prst="round1Rect">
            <a:avLst>
              <a:gd name="adj" fmla="val 31639"/>
            </a:avLst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2456581" y="1504831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456581" y="1878178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正方形/長方形 18"/>
          <p:cNvSpPr/>
          <p:nvPr userDrawn="1"/>
        </p:nvSpPr>
        <p:spPr>
          <a:xfrm>
            <a:off x="2456581" y="2251525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>
            <a:off x="2456581" y="2624872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>
            <a:off x="2456581" y="2998219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>
            <a:off x="2456581" y="3371567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 userDrawn="1"/>
        </p:nvSpPr>
        <p:spPr>
          <a:xfrm>
            <a:off x="4009389" y="1504831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009389" y="1878178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5" name="正方形/長方形 24"/>
          <p:cNvSpPr/>
          <p:nvPr userDrawn="1"/>
        </p:nvSpPr>
        <p:spPr>
          <a:xfrm>
            <a:off x="4009389" y="2251525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6" name="正方形/長方形 25"/>
          <p:cNvSpPr/>
          <p:nvPr userDrawn="1"/>
        </p:nvSpPr>
        <p:spPr>
          <a:xfrm>
            <a:off x="4009389" y="2624872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7" name="正方形/長方形 26"/>
          <p:cNvSpPr/>
          <p:nvPr userDrawn="1"/>
        </p:nvSpPr>
        <p:spPr>
          <a:xfrm>
            <a:off x="4009389" y="2998219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 userDrawn="1"/>
        </p:nvSpPr>
        <p:spPr>
          <a:xfrm>
            <a:off x="4009389" y="3371567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9" name="正方形/長方形 28"/>
          <p:cNvSpPr/>
          <p:nvPr userDrawn="1"/>
        </p:nvSpPr>
        <p:spPr>
          <a:xfrm>
            <a:off x="7130399" y="1504831"/>
            <a:ext cx="1441670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0" name="正方形/長方形 29"/>
          <p:cNvSpPr/>
          <p:nvPr userDrawn="1"/>
        </p:nvSpPr>
        <p:spPr>
          <a:xfrm>
            <a:off x="7130399" y="1878178"/>
            <a:ext cx="1441670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1" name="正方形/長方形 30"/>
          <p:cNvSpPr/>
          <p:nvPr userDrawn="1"/>
        </p:nvSpPr>
        <p:spPr>
          <a:xfrm>
            <a:off x="7130399" y="2251525"/>
            <a:ext cx="1441670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2" name="正方形/長方形 31"/>
          <p:cNvSpPr/>
          <p:nvPr userDrawn="1"/>
        </p:nvSpPr>
        <p:spPr>
          <a:xfrm>
            <a:off x="7130399" y="2624872"/>
            <a:ext cx="1441670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正方形/長方形 32"/>
          <p:cNvSpPr/>
          <p:nvPr userDrawn="1"/>
        </p:nvSpPr>
        <p:spPr>
          <a:xfrm>
            <a:off x="7130399" y="2998219"/>
            <a:ext cx="1441670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4" name="1 つの角を丸めた四角形 33"/>
          <p:cNvSpPr/>
          <p:nvPr userDrawn="1"/>
        </p:nvSpPr>
        <p:spPr>
          <a:xfrm flipV="1">
            <a:off x="7130399" y="3371567"/>
            <a:ext cx="1441670" cy="330145"/>
          </a:xfrm>
          <a:prstGeom prst="round1Rect">
            <a:avLst>
              <a:gd name="adj" fmla="val 33510"/>
            </a:avLst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36" hasCustomPrompt="1"/>
          </p:nvPr>
        </p:nvSpPr>
        <p:spPr>
          <a:xfrm>
            <a:off x="2456582" y="1014111"/>
            <a:ext cx="1514839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37" hasCustomPrompt="1"/>
          </p:nvPr>
        </p:nvSpPr>
        <p:spPr>
          <a:xfrm>
            <a:off x="4014774" y="1014111"/>
            <a:ext cx="1514839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38" hasCustomPrompt="1"/>
          </p:nvPr>
        </p:nvSpPr>
        <p:spPr>
          <a:xfrm>
            <a:off x="7123427" y="1014111"/>
            <a:ext cx="1441670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39" hasCustomPrompt="1"/>
          </p:nvPr>
        </p:nvSpPr>
        <p:spPr>
          <a:xfrm>
            <a:off x="519025" y="1513699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40" hasCustomPrompt="1"/>
          </p:nvPr>
        </p:nvSpPr>
        <p:spPr>
          <a:xfrm>
            <a:off x="519025" y="1878178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519025" y="2251525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42" hasCustomPrompt="1"/>
          </p:nvPr>
        </p:nvSpPr>
        <p:spPr>
          <a:xfrm>
            <a:off x="519025" y="2624872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43" hasCustomPrompt="1"/>
          </p:nvPr>
        </p:nvSpPr>
        <p:spPr>
          <a:xfrm>
            <a:off x="519025" y="3007074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44" hasCustomPrompt="1"/>
          </p:nvPr>
        </p:nvSpPr>
        <p:spPr>
          <a:xfrm>
            <a:off x="519025" y="3377745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6" name="テキスト プレースホルダー 11"/>
          <p:cNvSpPr>
            <a:spLocks noGrp="1"/>
          </p:cNvSpPr>
          <p:nvPr>
            <p:ph type="body" sz="quarter" idx="45" hasCustomPrompt="1"/>
          </p:nvPr>
        </p:nvSpPr>
        <p:spPr>
          <a:xfrm>
            <a:off x="2456581" y="1522542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7" name="テキスト プレースホルダー 11"/>
          <p:cNvSpPr>
            <a:spLocks noGrp="1"/>
          </p:cNvSpPr>
          <p:nvPr>
            <p:ph type="body" sz="quarter" idx="46" hasCustomPrompt="1"/>
          </p:nvPr>
        </p:nvSpPr>
        <p:spPr>
          <a:xfrm>
            <a:off x="2454910" y="1887021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2454910" y="2260368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2456581" y="2633715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0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2459051" y="3015917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1" name="テキスト プレースホルダー 11"/>
          <p:cNvSpPr>
            <a:spLocks noGrp="1"/>
          </p:cNvSpPr>
          <p:nvPr>
            <p:ph type="body" sz="quarter" idx="50" hasCustomPrompt="1"/>
          </p:nvPr>
        </p:nvSpPr>
        <p:spPr>
          <a:xfrm>
            <a:off x="2452872" y="3386588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2" name="テキスト プレースホルダー 11"/>
          <p:cNvSpPr>
            <a:spLocks noGrp="1"/>
          </p:cNvSpPr>
          <p:nvPr>
            <p:ph type="body" sz="quarter" idx="51" hasCustomPrompt="1"/>
          </p:nvPr>
        </p:nvSpPr>
        <p:spPr>
          <a:xfrm>
            <a:off x="4018483" y="1522542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3" name="テキスト プレースホルダー 11"/>
          <p:cNvSpPr>
            <a:spLocks noGrp="1"/>
          </p:cNvSpPr>
          <p:nvPr>
            <p:ph type="body" sz="quarter" idx="52" hasCustomPrompt="1"/>
          </p:nvPr>
        </p:nvSpPr>
        <p:spPr>
          <a:xfrm>
            <a:off x="4016812" y="1887021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4" name="テキスト プレースホルダー 11"/>
          <p:cNvSpPr>
            <a:spLocks noGrp="1"/>
          </p:cNvSpPr>
          <p:nvPr>
            <p:ph type="body" sz="quarter" idx="53" hasCustomPrompt="1"/>
          </p:nvPr>
        </p:nvSpPr>
        <p:spPr>
          <a:xfrm>
            <a:off x="4016812" y="2260368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5" name="テキスト プレースホルダー 11"/>
          <p:cNvSpPr>
            <a:spLocks noGrp="1"/>
          </p:cNvSpPr>
          <p:nvPr>
            <p:ph type="body" sz="quarter" idx="54" hasCustomPrompt="1"/>
          </p:nvPr>
        </p:nvSpPr>
        <p:spPr>
          <a:xfrm>
            <a:off x="4018483" y="2633715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6" name="テキスト プレースホルダー 11"/>
          <p:cNvSpPr>
            <a:spLocks noGrp="1"/>
          </p:cNvSpPr>
          <p:nvPr>
            <p:ph type="body" sz="quarter" idx="55" hasCustomPrompt="1"/>
          </p:nvPr>
        </p:nvSpPr>
        <p:spPr>
          <a:xfrm>
            <a:off x="4020953" y="3015917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11"/>
          <p:cNvSpPr>
            <a:spLocks noGrp="1"/>
          </p:cNvSpPr>
          <p:nvPr>
            <p:ph type="body" sz="quarter" idx="56" hasCustomPrompt="1"/>
          </p:nvPr>
        </p:nvSpPr>
        <p:spPr>
          <a:xfrm>
            <a:off x="4014774" y="3386588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8" name="テキスト プレースホルダー 11"/>
          <p:cNvSpPr>
            <a:spLocks noGrp="1"/>
          </p:cNvSpPr>
          <p:nvPr>
            <p:ph type="body" sz="quarter" idx="57" hasCustomPrompt="1"/>
          </p:nvPr>
        </p:nvSpPr>
        <p:spPr>
          <a:xfrm>
            <a:off x="7130399" y="1522542"/>
            <a:ext cx="1441670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9" name="テキスト プレースホルダー 11"/>
          <p:cNvSpPr>
            <a:spLocks noGrp="1"/>
          </p:cNvSpPr>
          <p:nvPr>
            <p:ph type="body" sz="quarter" idx="58" hasCustomPrompt="1"/>
          </p:nvPr>
        </p:nvSpPr>
        <p:spPr>
          <a:xfrm>
            <a:off x="7128728" y="1887021"/>
            <a:ext cx="1441670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0" name="テキスト プレースホルダー 11"/>
          <p:cNvSpPr>
            <a:spLocks noGrp="1"/>
          </p:cNvSpPr>
          <p:nvPr>
            <p:ph type="body" sz="quarter" idx="59" hasCustomPrompt="1"/>
          </p:nvPr>
        </p:nvSpPr>
        <p:spPr>
          <a:xfrm>
            <a:off x="7128728" y="2260368"/>
            <a:ext cx="1441670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1" name="テキスト プレースホルダー 11"/>
          <p:cNvSpPr>
            <a:spLocks noGrp="1"/>
          </p:cNvSpPr>
          <p:nvPr>
            <p:ph type="body" sz="quarter" idx="60" hasCustomPrompt="1"/>
          </p:nvPr>
        </p:nvSpPr>
        <p:spPr>
          <a:xfrm>
            <a:off x="7130399" y="2633715"/>
            <a:ext cx="1441670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2" name="テキスト プレースホルダー 11"/>
          <p:cNvSpPr>
            <a:spLocks noGrp="1"/>
          </p:cNvSpPr>
          <p:nvPr>
            <p:ph type="body" sz="quarter" idx="61" hasCustomPrompt="1"/>
          </p:nvPr>
        </p:nvSpPr>
        <p:spPr>
          <a:xfrm>
            <a:off x="7132869" y="3015917"/>
            <a:ext cx="1441670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3" name="テキスト プレースホルダー 11"/>
          <p:cNvSpPr>
            <a:spLocks noGrp="1"/>
          </p:cNvSpPr>
          <p:nvPr>
            <p:ph type="body" sz="quarter" idx="62" hasCustomPrompt="1"/>
          </p:nvPr>
        </p:nvSpPr>
        <p:spPr>
          <a:xfrm>
            <a:off x="7126690" y="3386588"/>
            <a:ext cx="1441670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74" name="直線コネクタ 73"/>
          <p:cNvCxnSpPr/>
          <p:nvPr userDrawn="1"/>
        </p:nvCxnSpPr>
        <p:spPr>
          <a:xfrm flipH="1" flipV="1">
            <a:off x="1666623" y="3876895"/>
            <a:ext cx="581075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プレースホルダー 11"/>
          <p:cNvSpPr>
            <a:spLocks noGrp="1"/>
          </p:cNvSpPr>
          <p:nvPr>
            <p:ph type="body" sz="quarter" idx="63" hasCustomPrompt="1"/>
          </p:nvPr>
        </p:nvSpPr>
        <p:spPr>
          <a:xfrm>
            <a:off x="1048718" y="3987796"/>
            <a:ext cx="7051826" cy="769556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6" name="正方形/長方形 75"/>
          <p:cNvSpPr/>
          <p:nvPr userDrawn="1"/>
        </p:nvSpPr>
        <p:spPr>
          <a:xfrm>
            <a:off x="5566095" y="945289"/>
            <a:ext cx="1514839" cy="524247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7" name="正方形/長方形 76"/>
          <p:cNvSpPr/>
          <p:nvPr userDrawn="1"/>
        </p:nvSpPr>
        <p:spPr>
          <a:xfrm>
            <a:off x="5566095" y="1504831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8" name="正方形/長方形 77"/>
          <p:cNvSpPr/>
          <p:nvPr userDrawn="1"/>
        </p:nvSpPr>
        <p:spPr>
          <a:xfrm>
            <a:off x="5566095" y="1878178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9" name="正方形/長方形 78"/>
          <p:cNvSpPr/>
          <p:nvPr userDrawn="1"/>
        </p:nvSpPr>
        <p:spPr>
          <a:xfrm>
            <a:off x="5566095" y="2251525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0" name="正方形/長方形 79"/>
          <p:cNvSpPr/>
          <p:nvPr userDrawn="1"/>
        </p:nvSpPr>
        <p:spPr>
          <a:xfrm>
            <a:off x="5566095" y="2624872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1" name="正方形/長方形 80"/>
          <p:cNvSpPr/>
          <p:nvPr userDrawn="1"/>
        </p:nvSpPr>
        <p:spPr>
          <a:xfrm>
            <a:off x="5566095" y="2998219"/>
            <a:ext cx="1514839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2" name="正方形/長方形 81"/>
          <p:cNvSpPr/>
          <p:nvPr userDrawn="1"/>
        </p:nvSpPr>
        <p:spPr>
          <a:xfrm>
            <a:off x="5566095" y="3371567"/>
            <a:ext cx="1514839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3" name="テキスト プレースホルダー 11"/>
          <p:cNvSpPr>
            <a:spLocks noGrp="1"/>
          </p:cNvSpPr>
          <p:nvPr>
            <p:ph type="body" sz="quarter" idx="64" hasCustomPrompt="1"/>
          </p:nvPr>
        </p:nvSpPr>
        <p:spPr>
          <a:xfrm>
            <a:off x="5571481" y="1014111"/>
            <a:ext cx="1514839" cy="386602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4" name="テキスト プレースホルダー 11"/>
          <p:cNvSpPr>
            <a:spLocks noGrp="1"/>
          </p:cNvSpPr>
          <p:nvPr>
            <p:ph type="body" sz="quarter" idx="65" hasCustomPrompt="1"/>
          </p:nvPr>
        </p:nvSpPr>
        <p:spPr>
          <a:xfrm>
            <a:off x="5575190" y="1522542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5" name="テキスト プレースホルダー 11"/>
          <p:cNvSpPr>
            <a:spLocks noGrp="1"/>
          </p:cNvSpPr>
          <p:nvPr>
            <p:ph type="body" sz="quarter" idx="66" hasCustomPrompt="1"/>
          </p:nvPr>
        </p:nvSpPr>
        <p:spPr>
          <a:xfrm>
            <a:off x="5573519" y="1887021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6" name="テキスト プレースホルダー 11"/>
          <p:cNvSpPr>
            <a:spLocks noGrp="1"/>
          </p:cNvSpPr>
          <p:nvPr>
            <p:ph type="body" sz="quarter" idx="67" hasCustomPrompt="1"/>
          </p:nvPr>
        </p:nvSpPr>
        <p:spPr>
          <a:xfrm>
            <a:off x="5573519" y="2260368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7" name="テキスト プレースホルダー 11"/>
          <p:cNvSpPr>
            <a:spLocks noGrp="1"/>
          </p:cNvSpPr>
          <p:nvPr>
            <p:ph type="body" sz="quarter" idx="68" hasCustomPrompt="1"/>
          </p:nvPr>
        </p:nvSpPr>
        <p:spPr>
          <a:xfrm>
            <a:off x="5575190" y="2633715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8" name="テキスト プレースホルダー 11"/>
          <p:cNvSpPr>
            <a:spLocks noGrp="1"/>
          </p:cNvSpPr>
          <p:nvPr>
            <p:ph type="body" sz="quarter" idx="69" hasCustomPrompt="1"/>
          </p:nvPr>
        </p:nvSpPr>
        <p:spPr>
          <a:xfrm>
            <a:off x="5577659" y="3015917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9" name="テキスト プレースホルダー 11"/>
          <p:cNvSpPr>
            <a:spLocks noGrp="1"/>
          </p:cNvSpPr>
          <p:nvPr>
            <p:ph type="body" sz="quarter" idx="70" hasCustomPrompt="1"/>
          </p:nvPr>
        </p:nvSpPr>
        <p:spPr>
          <a:xfrm>
            <a:off x="5571481" y="3386588"/>
            <a:ext cx="1514839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02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0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500"/>
                            </p:stCondLst>
                            <p:childTnLst>
                              <p:par>
                                <p:cTn id="216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1 つの角を丸めた四角形 4"/>
          <p:cNvSpPr/>
          <p:nvPr userDrawn="1"/>
        </p:nvSpPr>
        <p:spPr>
          <a:xfrm flipH="1">
            <a:off x="517354" y="945289"/>
            <a:ext cx="1890374" cy="1260000"/>
          </a:xfrm>
          <a:prstGeom prst="round1Rect">
            <a:avLst>
              <a:gd name="adj" fmla="val 6860"/>
            </a:avLst>
          </a:prstGeom>
          <a:solidFill>
            <a:schemeClr val="accent1">
              <a:lumMod val="75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519025" y="2251525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519025" y="2624872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519025" y="2998219"/>
            <a:ext cx="1888703" cy="33014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4" name="1 つの角を丸めた四角形 13"/>
          <p:cNvSpPr/>
          <p:nvPr userDrawn="1"/>
        </p:nvSpPr>
        <p:spPr>
          <a:xfrm flipH="1" flipV="1">
            <a:off x="519025" y="3371567"/>
            <a:ext cx="1888703" cy="330145"/>
          </a:xfrm>
          <a:prstGeom prst="round1Rect">
            <a:avLst>
              <a:gd name="adj" fmla="val 29767"/>
            </a:avLst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正方形/長方形 18"/>
          <p:cNvSpPr/>
          <p:nvPr userDrawn="1"/>
        </p:nvSpPr>
        <p:spPr>
          <a:xfrm>
            <a:off x="2439647" y="225152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 dirty="0">
              <a:solidFill>
                <a:prstClr val="white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>
            <a:off x="2439647" y="262487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>
            <a:off x="2439647" y="299821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>
            <a:off x="2439647" y="3371567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5" name="正方形/長方形 24"/>
          <p:cNvSpPr/>
          <p:nvPr userDrawn="1"/>
        </p:nvSpPr>
        <p:spPr>
          <a:xfrm>
            <a:off x="4495250" y="225152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6" name="正方形/長方形 25"/>
          <p:cNvSpPr/>
          <p:nvPr userDrawn="1"/>
        </p:nvSpPr>
        <p:spPr>
          <a:xfrm>
            <a:off x="4495250" y="262487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7" name="正方形/長方形 26"/>
          <p:cNvSpPr/>
          <p:nvPr userDrawn="1"/>
        </p:nvSpPr>
        <p:spPr>
          <a:xfrm>
            <a:off x="4495250" y="299821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正方形/長方形 27"/>
          <p:cNvSpPr/>
          <p:nvPr userDrawn="1"/>
        </p:nvSpPr>
        <p:spPr>
          <a:xfrm>
            <a:off x="4495250" y="3371567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1" name="正方形/長方形 30"/>
          <p:cNvSpPr/>
          <p:nvPr userDrawn="1"/>
        </p:nvSpPr>
        <p:spPr>
          <a:xfrm>
            <a:off x="6550854" y="2251525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2" name="正方形/長方形 31"/>
          <p:cNvSpPr/>
          <p:nvPr userDrawn="1"/>
        </p:nvSpPr>
        <p:spPr>
          <a:xfrm>
            <a:off x="6550854" y="2624872"/>
            <a:ext cx="2021215" cy="330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3" name="正方形/長方形 32"/>
          <p:cNvSpPr/>
          <p:nvPr userDrawn="1"/>
        </p:nvSpPr>
        <p:spPr>
          <a:xfrm>
            <a:off x="6550854" y="2998219"/>
            <a:ext cx="2021215" cy="3301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4" name="1 つの角を丸めた四角形 33"/>
          <p:cNvSpPr/>
          <p:nvPr userDrawn="1"/>
        </p:nvSpPr>
        <p:spPr>
          <a:xfrm flipV="1">
            <a:off x="6550854" y="3371567"/>
            <a:ext cx="2021215" cy="330145"/>
          </a:xfrm>
          <a:prstGeom prst="round1Rect">
            <a:avLst>
              <a:gd name="adj" fmla="val 27896"/>
            </a:avLst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41" hasCustomPrompt="1"/>
          </p:nvPr>
        </p:nvSpPr>
        <p:spPr>
          <a:xfrm>
            <a:off x="519025" y="2251525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42" hasCustomPrompt="1"/>
          </p:nvPr>
        </p:nvSpPr>
        <p:spPr>
          <a:xfrm>
            <a:off x="519025" y="2624872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43" hasCustomPrompt="1"/>
          </p:nvPr>
        </p:nvSpPr>
        <p:spPr>
          <a:xfrm>
            <a:off x="519025" y="3007074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44" hasCustomPrompt="1"/>
          </p:nvPr>
        </p:nvSpPr>
        <p:spPr>
          <a:xfrm>
            <a:off x="519025" y="3377745"/>
            <a:ext cx="1888703" cy="312434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8" name="テキスト プレースホルダー 11"/>
          <p:cNvSpPr>
            <a:spLocks noGrp="1"/>
          </p:cNvSpPr>
          <p:nvPr>
            <p:ph type="body" sz="quarter" idx="47" hasCustomPrompt="1"/>
          </p:nvPr>
        </p:nvSpPr>
        <p:spPr>
          <a:xfrm>
            <a:off x="2437976" y="226036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11"/>
          <p:cNvSpPr>
            <a:spLocks noGrp="1"/>
          </p:cNvSpPr>
          <p:nvPr>
            <p:ph type="body" sz="quarter" idx="48" hasCustomPrompt="1"/>
          </p:nvPr>
        </p:nvSpPr>
        <p:spPr>
          <a:xfrm>
            <a:off x="2439647" y="263371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0" name="テキスト プレースホルダー 11"/>
          <p:cNvSpPr>
            <a:spLocks noGrp="1"/>
          </p:cNvSpPr>
          <p:nvPr>
            <p:ph type="body" sz="quarter" idx="49" hasCustomPrompt="1"/>
          </p:nvPr>
        </p:nvSpPr>
        <p:spPr>
          <a:xfrm>
            <a:off x="2442116" y="3015917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1" name="テキスト プレースホルダー 11"/>
          <p:cNvSpPr>
            <a:spLocks noGrp="1"/>
          </p:cNvSpPr>
          <p:nvPr>
            <p:ph type="body" sz="quarter" idx="50" hasCustomPrompt="1"/>
          </p:nvPr>
        </p:nvSpPr>
        <p:spPr>
          <a:xfrm>
            <a:off x="2435938" y="338658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4" name="テキスト プレースホルダー 11"/>
          <p:cNvSpPr>
            <a:spLocks noGrp="1"/>
          </p:cNvSpPr>
          <p:nvPr>
            <p:ph type="body" sz="quarter" idx="53" hasCustomPrompt="1"/>
          </p:nvPr>
        </p:nvSpPr>
        <p:spPr>
          <a:xfrm>
            <a:off x="4502674" y="226036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5" name="テキスト プレースホルダー 11"/>
          <p:cNvSpPr>
            <a:spLocks noGrp="1"/>
          </p:cNvSpPr>
          <p:nvPr>
            <p:ph type="body" sz="quarter" idx="54" hasCustomPrompt="1"/>
          </p:nvPr>
        </p:nvSpPr>
        <p:spPr>
          <a:xfrm>
            <a:off x="4504345" y="263371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6" name="テキスト プレースホルダー 11"/>
          <p:cNvSpPr>
            <a:spLocks noGrp="1"/>
          </p:cNvSpPr>
          <p:nvPr>
            <p:ph type="body" sz="quarter" idx="55" hasCustomPrompt="1"/>
          </p:nvPr>
        </p:nvSpPr>
        <p:spPr>
          <a:xfrm>
            <a:off x="4506814" y="3015917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11"/>
          <p:cNvSpPr>
            <a:spLocks noGrp="1"/>
          </p:cNvSpPr>
          <p:nvPr>
            <p:ph type="body" sz="quarter" idx="56" hasCustomPrompt="1"/>
          </p:nvPr>
        </p:nvSpPr>
        <p:spPr>
          <a:xfrm>
            <a:off x="4500636" y="338658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0" name="テキスト プレースホルダー 11"/>
          <p:cNvSpPr>
            <a:spLocks noGrp="1"/>
          </p:cNvSpPr>
          <p:nvPr>
            <p:ph type="body" sz="quarter" idx="59" hasCustomPrompt="1"/>
          </p:nvPr>
        </p:nvSpPr>
        <p:spPr>
          <a:xfrm>
            <a:off x="6549183" y="226036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1" name="テキスト プレースホルダー 11"/>
          <p:cNvSpPr>
            <a:spLocks noGrp="1"/>
          </p:cNvSpPr>
          <p:nvPr>
            <p:ph type="body" sz="quarter" idx="60" hasCustomPrompt="1"/>
          </p:nvPr>
        </p:nvSpPr>
        <p:spPr>
          <a:xfrm>
            <a:off x="6550854" y="2633715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2" name="テキスト プレースホルダー 11"/>
          <p:cNvSpPr>
            <a:spLocks noGrp="1"/>
          </p:cNvSpPr>
          <p:nvPr>
            <p:ph type="body" sz="quarter" idx="61" hasCustomPrompt="1"/>
          </p:nvPr>
        </p:nvSpPr>
        <p:spPr>
          <a:xfrm>
            <a:off x="6553323" y="3015917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3" name="テキスト プレースホルダー 11"/>
          <p:cNvSpPr>
            <a:spLocks noGrp="1"/>
          </p:cNvSpPr>
          <p:nvPr>
            <p:ph type="body" sz="quarter" idx="62" hasCustomPrompt="1"/>
          </p:nvPr>
        </p:nvSpPr>
        <p:spPr>
          <a:xfrm>
            <a:off x="6547145" y="3386588"/>
            <a:ext cx="2021215" cy="312434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74" name="直線コネクタ 73"/>
          <p:cNvCxnSpPr/>
          <p:nvPr userDrawn="1"/>
        </p:nvCxnSpPr>
        <p:spPr>
          <a:xfrm flipH="1" flipV="1">
            <a:off x="1666623" y="3876895"/>
            <a:ext cx="5810754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プレースホルダー 11"/>
          <p:cNvSpPr>
            <a:spLocks noGrp="1"/>
          </p:cNvSpPr>
          <p:nvPr>
            <p:ph type="body" sz="quarter" idx="63" hasCustomPrompt="1"/>
          </p:nvPr>
        </p:nvSpPr>
        <p:spPr>
          <a:xfrm>
            <a:off x="1048718" y="3987796"/>
            <a:ext cx="7051826" cy="769556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64" hasCustomPrompt="1"/>
          </p:nvPr>
        </p:nvSpPr>
        <p:spPr>
          <a:xfrm>
            <a:off x="2439647" y="945357"/>
            <a:ext cx="2021215" cy="125968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76" name="図プレースホルダー 15"/>
          <p:cNvSpPr>
            <a:spLocks noGrp="1"/>
          </p:cNvSpPr>
          <p:nvPr>
            <p:ph type="pic" sz="quarter" idx="65" hasCustomPrompt="1"/>
          </p:nvPr>
        </p:nvSpPr>
        <p:spPr>
          <a:xfrm>
            <a:off x="4495250" y="945289"/>
            <a:ext cx="2021215" cy="1259681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77" name="図プレースホルダー 15"/>
          <p:cNvSpPr>
            <a:spLocks noGrp="1"/>
          </p:cNvSpPr>
          <p:nvPr>
            <p:ph type="pic" sz="quarter" idx="66" hasCustomPrompt="1"/>
          </p:nvPr>
        </p:nvSpPr>
        <p:spPr>
          <a:xfrm>
            <a:off x="6550854" y="945608"/>
            <a:ext cx="2021215" cy="1259681"/>
          </a:xfrm>
          <a:prstGeom prst="round1Rect">
            <a:avLst>
              <a:gd name="adj" fmla="val 9800"/>
            </a:avLst>
          </a:prstGeo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78" name="テキスト プレースホルダー 11"/>
          <p:cNvSpPr>
            <a:spLocks noGrp="1"/>
          </p:cNvSpPr>
          <p:nvPr>
            <p:ph type="body" sz="quarter" idx="67" hasCustomPrompt="1"/>
          </p:nvPr>
        </p:nvSpPr>
        <p:spPr>
          <a:xfrm>
            <a:off x="2439647" y="1892855"/>
            <a:ext cx="2021215" cy="312434"/>
          </a:xfrm>
          <a:solidFill>
            <a:schemeClr val="accent1">
              <a:alpha val="69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9" name="テキスト プレースホルダー 11"/>
          <p:cNvSpPr>
            <a:spLocks noGrp="1"/>
          </p:cNvSpPr>
          <p:nvPr>
            <p:ph type="body" sz="quarter" idx="68" hasCustomPrompt="1"/>
          </p:nvPr>
        </p:nvSpPr>
        <p:spPr>
          <a:xfrm>
            <a:off x="4495250" y="1892855"/>
            <a:ext cx="2021215" cy="312434"/>
          </a:xfrm>
          <a:solidFill>
            <a:schemeClr val="accent1">
              <a:alpha val="69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0" name="テキスト プレースホルダー 11"/>
          <p:cNvSpPr>
            <a:spLocks noGrp="1"/>
          </p:cNvSpPr>
          <p:nvPr>
            <p:ph type="body" sz="quarter" idx="69" hasCustomPrompt="1"/>
          </p:nvPr>
        </p:nvSpPr>
        <p:spPr>
          <a:xfrm>
            <a:off x="6550854" y="1892855"/>
            <a:ext cx="2021215" cy="312434"/>
          </a:xfrm>
          <a:solidFill>
            <a:schemeClr val="accent1">
              <a:alpha val="69000"/>
            </a:schemeClr>
          </a:solidFill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2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3" name="テキスト プレースホルダー 11"/>
          <p:cNvSpPr>
            <a:spLocks noGrp="1"/>
          </p:cNvSpPr>
          <p:nvPr>
            <p:ph type="body" sz="quarter" idx="70" hasCustomPrompt="1"/>
          </p:nvPr>
        </p:nvSpPr>
        <p:spPr>
          <a:xfrm>
            <a:off x="778538" y="1737326"/>
            <a:ext cx="1391917" cy="28381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 spc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4" name="テキスト プレースホルダー 11"/>
          <p:cNvSpPr>
            <a:spLocks noGrp="1"/>
          </p:cNvSpPr>
          <p:nvPr>
            <p:ph type="body" sz="quarter" idx="71" hasCustomPrompt="1"/>
          </p:nvPr>
        </p:nvSpPr>
        <p:spPr>
          <a:xfrm>
            <a:off x="848080" y="1359073"/>
            <a:ext cx="1355932" cy="267331"/>
          </a:xfrm>
        </p:spPr>
        <p:txBody>
          <a:bodyPr anchor="ctr">
            <a:noAutofit/>
          </a:bodyPr>
          <a:lstStyle>
            <a:lvl1pPr algn="r">
              <a:lnSpc>
                <a:spcPct val="120000"/>
              </a:lnSpc>
              <a:defRPr sz="1000" spc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pic>
        <p:nvPicPr>
          <p:cNvPr id="44" name="図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1630" y="1352550"/>
            <a:ext cx="292614" cy="292589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336134" y="1924204"/>
            <a:ext cx="292589" cy="29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85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75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25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750"/>
                            </p:stCondLst>
                            <p:childTnLst>
                              <p:par>
                                <p:cTn id="140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32" grpId="0" animBg="1"/>
      <p:bldP spid="33" grpId="0" animBg="1"/>
      <p:bldP spid="34" grpId="0" animBg="1"/>
      <p:bldP spid="4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5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/>
      <p:bldP spid="76" grpId="0"/>
      <p:bldP spid="77" grpId="0"/>
      <p:bldP spid="78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0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1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b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 userDrawn="1"/>
        </p:nvSpPr>
        <p:spPr>
          <a:xfrm>
            <a:off x="7099757" y="3106800"/>
            <a:ext cx="594515" cy="5944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6" name="円/楕円 25"/>
          <p:cNvSpPr/>
          <p:nvPr userDrawn="1"/>
        </p:nvSpPr>
        <p:spPr>
          <a:xfrm>
            <a:off x="6765639" y="983181"/>
            <a:ext cx="518693" cy="5186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8" name="円/楕円 27"/>
          <p:cNvSpPr/>
          <p:nvPr userDrawn="1"/>
        </p:nvSpPr>
        <p:spPr>
          <a:xfrm>
            <a:off x="1530573" y="905101"/>
            <a:ext cx="451180" cy="4511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5" name="円/楕円 24"/>
          <p:cNvSpPr/>
          <p:nvPr userDrawn="1"/>
        </p:nvSpPr>
        <p:spPr>
          <a:xfrm>
            <a:off x="2554821" y="2861325"/>
            <a:ext cx="512690" cy="5126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9" name="円/楕円 28"/>
          <p:cNvSpPr/>
          <p:nvPr userDrawn="1"/>
        </p:nvSpPr>
        <p:spPr>
          <a:xfrm>
            <a:off x="247560" y="3016063"/>
            <a:ext cx="741304" cy="7412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円/楕円 10"/>
          <p:cNvSpPr/>
          <p:nvPr userDrawn="1"/>
        </p:nvSpPr>
        <p:spPr>
          <a:xfrm>
            <a:off x="7356713" y="1469128"/>
            <a:ext cx="1648664" cy="164852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円/楕円 9"/>
          <p:cNvSpPr/>
          <p:nvPr userDrawn="1"/>
        </p:nvSpPr>
        <p:spPr>
          <a:xfrm>
            <a:off x="5404665" y="833021"/>
            <a:ext cx="1687834" cy="1687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円/楕円 8"/>
          <p:cNvSpPr/>
          <p:nvPr userDrawn="1"/>
        </p:nvSpPr>
        <p:spPr>
          <a:xfrm>
            <a:off x="5562196" y="1964579"/>
            <a:ext cx="2002500" cy="200232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円/楕円 7"/>
          <p:cNvSpPr/>
          <p:nvPr userDrawn="1"/>
        </p:nvSpPr>
        <p:spPr>
          <a:xfrm>
            <a:off x="80965" y="1019078"/>
            <a:ext cx="1565456" cy="156532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円/楕円 6"/>
          <p:cNvSpPr/>
          <p:nvPr userDrawn="1"/>
        </p:nvSpPr>
        <p:spPr>
          <a:xfrm>
            <a:off x="611216" y="2009188"/>
            <a:ext cx="1767024" cy="176687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円/楕円 4"/>
          <p:cNvSpPr/>
          <p:nvPr userDrawn="1"/>
        </p:nvSpPr>
        <p:spPr>
          <a:xfrm>
            <a:off x="1646817" y="794053"/>
            <a:ext cx="2002500" cy="200232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円/楕円 5"/>
          <p:cNvSpPr/>
          <p:nvPr userDrawn="1"/>
        </p:nvSpPr>
        <p:spPr>
          <a:xfrm>
            <a:off x="3331381" y="1401620"/>
            <a:ext cx="2452589" cy="2452376"/>
          </a:xfrm>
          <a:prstGeom prst="ellips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1246933" y="3921900"/>
            <a:ext cx="6649717" cy="85509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3640464" y="2154134"/>
            <a:ext cx="1862278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3559299" y="2549248"/>
            <a:ext cx="2002896" cy="67507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5800892" y="2459238"/>
            <a:ext cx="1590259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5719727" y="2854352"/>
            <a:ext cx="1710338" cy="67507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1874063" y="1265191"/>
            <a:ext cx="1590259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1792898" y="1660305"/>
            <a:ext cx="1710338" cy="67507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699599" y="2663410"/>
            <a:ext cx="1590259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56162" y="1542984"/>
            <a:ext cx="1590259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5453452" y="1465360"/>
            <a:ext cx="1590259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7385915" y="2100087"/>
            <a:ext cx="1590259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4" name="円/楕円 23"/>
          <p:cNvSpPr/>
          <p:nvPr userDrawn="1"/>
        </p:nvSpPr>
        <p:spPr>
          <a:xfrm>
            <a:off x="3671822" y="875249"/>
            <a:ext cx="451180" cy="4511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0" name="円/楕円 29"/>
          <p:cNvSpPr/>
          <p:nvPr userDrawn="1"/>
        </p:nvSpPr>
        <p:spPr>
          <a:xfrm>
            <a:off x="8533922" y="3003795"/>
            <a:ext cx="594515" cy="5944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17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animBg="1"/>
      <p:bldP spid="28" grpId="0" animBg="1"/>
      <p:bldP spid="25" grpId="0" animBg="1"/>
      <p:bldP spid="29" grpId="0" animBg="1"/>
      <p:bldP spid="11" grpId="0" animBg="1"/>
      <p:bldP spid="10" grpId="0" animBg="1"/>
      <p:bldP spid="9" grpId="0" animBg="1"/>
      <p:bldP spid="8" grpId="0" animBg="1"/>
      <p:bldP spid="7" grpId="0" animBg="1"/>
      <p:bldP spid="5" grpId="0" animBg="1"/>
      <p:bldP spid="6" grpId="0" animBg="1"/>
      <p:bldP spid="12" grpId="0"/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30" grpId="0" animBg="1"/>
    </p:bld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42053" y="1268938"/>
            <a:ext cx="885437" cy="2559848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4255" y="1220263"/>
            <a:ext cx="731205" cy="2608523"/>
          </a:xfrm>
          <a:prstGeom prst="rect">
            <a:avLst/>
          </a:prstGeom>
          <a:effectLst>
            <a:outerShdw blurRad="76200" dist="889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2" name="グループ化 6"/>
          <p:cNvGrpSpPr/>
          <p:nvPr userDrawn="1"/>
        </p:nvGrpSpPr>
        <p:grpSpPr>
          <a:xfrm>
            <a:off x="633720" y="934505"/>
            <a:ext cx="2396724" cy="967608"/>
            <a:chOff x="792895" y="1183060"/>
            <a:chExt cx="4793032" cy="193521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正方形/長方形 7"/>
            <p:cNvSpPr/>
            <p:nvPr userDrawn="1"/>
          </p:nvSpPr>
          <p:spPr>
            <a:xfrm>
              <a:off x="792895" y="1183060"/>
              <a:ext cx="4500500" cy="1935215"/>
            </a:xfrm>
            <a:prstGeom prst="rect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9" name="二等辺三角形 8"/>
            <p:cNvSpPr/>
            <p:nvPr userDrawn="1"/>
          </p:nvSpPr>
          <p:spPr>
            <a:xfrm rot="5400000">
              <a:off x="5124176" y="2488148"/>
              <a:ext cx="495955" cy="427547"/>
            </a:xfrm>
            <a:prstGeom prst="triangle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グループ化 9"/>
          <p:cNvGrpSpPr/>
          <p:nvPr userDrawn="1"/>
        </p:nvGrpSpPr>
        <p:grpSpPr>
          <a:xfrm>
            <a:off x="633720" y="2464675"/>
            <a:ext cx="2396724" cy="967608"/>
            <a:chOff x="792895" y="4243400"/>
            <a:chExt cx="4793032" cy="193521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1" name="正方形/長方形 10"/>
            <p:cNvSpPr/>
            <p:nvPr userDrawn="1"/>
          </p:nvSpPr>
          <p:spPr>
            <a:xfrm>
              <a:off x="792895" y="4243400"/>
              <a:ext cx="4500500" cy="1935215"/>
            </a:xfrm>
            <a:prstGeom prst="rect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2" name="二等辺三角形 11"/>
            <p:cNvSpPr/>
            <p:nvPr userDrawn="1"/>
          </p:nvSpPr>
          <p:spPr>
            <a:xfrm rot="5400000">
              <a:off x="5124176" y="4459564"/>
              <a:ext cx="495955" cy="427547"/>
            </a:xfrm>
            <a:prstGeom prst="triangle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グループ化 12"/>
          <p:cNvGrpSpPr/>
          <p:nvPr userDrawn="1"/>
        </p:nvGrpSpPr>
        <p:grpSpPr>
          <a:xfrm rot="10800000">
            <a:off x="5989780" y="2464675"/>
            <a:ext cx="2396724" cy="967608"/>
            <a:chOff x="792895" y="1183060"/>
            <a:chExt cx="4793032" cy="193521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" name="正方形/長方形 13"/>
            <p:cNvSpPr/>
            <p:nvPr userDrawn="1"/>
          </p:nvSpPr>
          <p:spPr>
            <a:xfrm>
              <a:off x="792895" y="1183060"/>
              <a:ext cx="4500500" cy="1935215"/>
            </a:xfrm>
            <a:prstGeom prst="rect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5" name="二等辺三角形 14"/>
            <p:cNvSpPr/>
            <p:nvPr userDrawn="1"/>
          </p:nvSpPr>
          <p:spPr>
            <a:xfrm rot="5400000">
              <a:off x="5124176" y="2488148"/>
              <a:ext cx="495955" cy="427547"/>
            </a:xfrm>
            <a:prstGeom prst="triangle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grpSp>
        <p:nvGrpSpPr>
          <p:cNvPr id="13" name="グループ化 15"/>
          <p:cNvGrpSpPr/>
          <p:nvPr userDrawn="1"/>
        </p:nvGrpSpPr>
        <p:grpSpPr>
          <a:xfrm rot="10800000">
            <a:off x="5990676" y="934327"/>
            <a:ext cx="2396724" cy="967608"/>
            <a:chOff x="792895" y="4243400"/>
            <a:chExt cx="4793032" cy="193521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7" name="正方形/長方形 16"/>
            <p:cNvSpPr/>
            <p:nvPr userDrawn="1"/>
          </p:nvSpPr>
          <p:spPr>
            <a:xfrm>
              <a:off x="792895" y="4243400"/>
              <a:ext cx="4500500" cy="1935215"/>
            </a:xfrm>
            <a:prstGeom prst="rect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  <p:sp>
          <p:nvSpPr>
            <p:cNvPr id="18" name="二等辺三角形 17"/>
            <p:cNvSpPr/>
            <p:nvPr userDrawn="1"/>
          </p:nvSpPr>
          <p:spPr>
            <a:xfrm rot="5400000">
              <a:off x="5124176" y="4459564"/>
              <a:ext cx="495955" cy="427547"/>
            </a:xfrm>
            <a:prstGeom prst="triangle">
              <a:avLst/>
            </a:prstGeom>
            <a:grpFill/>
            <a:ln w="762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816377">
                <a:buClrTx/>
                <a:buFontTx/>
                <a:buNone/>
              </a:pPr>
              <a:endParaRPr kumimoji="1" lang="ja-JP" altLang="en-US" sz="1600" kern="1200">
                <a:solidFill>
                  <a:prstClr val="white"/>
                </a:solidFill>
              </a:endParaRPr>
            </a:p>
          </p:txBody>
        </p:sp>
      </p:grpSp>
      <p:sp>
        <p:nvSpPr>
          <p:cNvPr id="19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680843" y="998047"/>
            <a:ext cx="2156200" cy="81290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680843" y="2542024"/>
            <a:ext cx="2156200" cy="81290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6169816" y="1001834"/>
            <a:ext cx="2156200" cy="81290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6196548" y="2542024"/>
            <a:ext cx="2156200" cy="812908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1246933" y="3921900"/>
            <a:ext cx="6649717" cy="67507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390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 userDrawn="1"/>
        </p:nvSpPr>
        <p:spPr>
          <a:xfrm>
            <a:off x="2996688" y="1221600"/>
            <a:ext cx="3150623" cy="31503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1" name="円/楕円 10"/>
          <p:cNvSpPr>
            <a:spLocks noChangeAspect="1"/>
          </p:cNvSpPr>
          <p:nvPr userDrawn="1"/>
        </p:nvSpPr>
        <p:spPr>
          <a:xfrm>
            <a:off x="2996688" y="1221600"/>
            <a:ext cx="3150623" cy="315035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0" name="円/楕円 9"/>
          <p:cNvSpPr>
            <a:spLocks noChangeAspect="1"/>
          </p:cNvSpPr>
          <p:nvPr userDrawn="1"/>
        </p:nvSpPr>
        <p:spPr>
          <a:xfrm>
            <a:off x="3199954" y="1628097"/>
            <a:ext cx="2744091" cy="2743853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9" name="円/楕円 8"/>
          <p:cNvSpPr>
            <a:spLocks noChangeAspect="1"/>
          </p:cNvSpPr>
          <p:nvPr userDrawn="1"/>
        </p:nvSpPr>
        <p:spPr>
          <a:xfrm>
            <a:off x="3403221" y="2034593"/>
            <a:ext cx="2337559" cy="2337357"/>
          </a:xfrm>
          <a:prstGeom prst="ellipse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8" name="円/楕円 7"/>
          <p:cNvSpPr>
            <a:spLocks noChangeAspect="1"/>
          </p:cNvSpPr>
          <p:nvPr userDrawn="1"/>
        </p:nvSpPr>
        <p:spPr>
          <a:xfrm>
            <a:off x="3606487" y="2441090"/>
            <a:ext cx="1931027" cy="19308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円/楕円 6"/>
          <p:cNvSpPr/>
          <p:nvPr userDrawn="1"/>
        </p:nvSpPr>
        <p:spPr>
          <a:xfrm>
            <a:off x="3809752" y="2847587"/>
            <a:ext cx="1524495" cy="152436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6" name="円/楕円 5"/>
          <p:cNvSpPr/>
          <p:nvPr userDrawn="1"/>
        </p:nvSpPr>
        <p:spPr>
          <a:xfrm>
            <a:off x="4013018" y="3254084"/>
            <a:ext cx="1117963" cy="111786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007236" y="3668566"/>
            <a:ext cx="1129528" cy="29253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4007236" y="2910739"/>
            <a:ext cx="1129528" cy="29253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007236" y="2504243"/>
            <a:ext cx="1129528" cy="29253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4007236" y="2070888"/>
            <a:ext cx="1129528" cy="29253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007236" y="1665843"/>
            <a:ext cx="1129528" cy="29253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4007236" y="1260798"/>
            <a:ext cx="1129528" cy="292533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cxnSp>
        <p:nvCxnSpPr>
          <p:cNvPr id="19" name="直線コネクタ 18"/>
          <p:cNvCxnSpPr/>
          <p:nvPr userDrawn="1"/>
        </p:nvCxnSpPr>
        <p:spPr>
          <a:xfrm flipH="1">
            <a:off x="5134611" y="1418316"/>
            <a:ext cx="1308888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 userDrawn="1"/>
        </p:nvCxnSpPr>
        <p:spPr>
          <a:xfrm flipH="1">
            <a:off x="2745510" y="1845863"/>
            <a:ext cx="1263879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 userDrawn="1"/>
        </p:nvCxnSpPr>
        <p:spPr>
          <a:xfrm flipH="1">
            <a:off x="5179620" y="2250908"/>
            <a:ext cx="1263879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 userDrawn="1"/>
        </p:nvCxnSpPr>
        <p:spPr>
          <a:xfrm flipH="1">
            <a:off x="2749139" y="2678456"/>
            <a:ext cx="1263879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 userDrawn="1"/>
        </p:nvCxnSpPr>
        <p:spPr>
          <a:xfrm flipH="1">
            <a:off x="5108478" y="3083501"/>
            <a:ext cx="1335021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H="1">
            <a:off x="2749140" y="3488546"/>
            <a:ext cx="1462789" cy="0"/>
          </a:xfrm>
          <a:prstGeom prst="line">
            <a:avLst/>
          </a:prstGeom>
          <a:ln w="12700">
            <a:solidFill>
              <a:schemeClr val="accent1">
                <a:lumMod val="20000"/>
                <a:lumOff val="8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6507383" y="1508926"/>
            <a:ext cx="2430481" cy="44945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6507383" y="1238296"/>
            <a:ext cx="2430481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6507383" y="2341519"/>
            <a:ext cx="2430481" cy="44945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6507383" y="2070888"/>
            <a:ext cx="2430481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6507383" y="3174110"/>
            <a:ext cx="2430481" cy="44945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6507383" y="2903480"/>
            <a:ext cx="2430481" cy="322512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318658" y="1942706"/>
            <a:ext cx="2430481" cy="449450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318658" y="1672076"/>
            <a:ext cx="2430481" cy="322512"/>
          </a:xfrm>
        </p:spPr>
        <p:txBody>
          <a:bodyPr anchor="b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318658" y="2775299"/>
            <a:ext cx="2430481" cy="449450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318658" y="2504668"/>
            <a:ext cx="2430481" cy="322512"/>
          </a:xfrm>
        </p:spPr>
        <p:txBody>
          <a:bodyPr anchor="b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318658" y="3607891"/>
            <a:ext cx="2430481" cy="449450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318658" y="3337260"/>
            <a:ext cx="2430481" cy="322512"/>
          </a:xfrm>
        </p:spPr>
        <p:txBody>
          <a:bodyPr anchor="b">
            <a:noAutofit/>
          </a:bodyPr>
          <a:lstStyle>
            <a:lvl1pPr algn="r">
              <a:lnSpc>
                <a:spcPct val="120000"/>
              </a:lnSpc>
              <a:defRPr sz="12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441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0" grpId="0" animBg="1"/>
      <p:bldP spid="9" grpId="0" animBg="1"/>
      <p:bldP spid="8" grpId="0" animBg="1"/>
      <p:bldP spid="7" grpId="0" animBg="1"/>
      <p:bldP spid="6" grpId="0" animBg="1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/>
      <p:bldP spid="33" grpId="0"/>
      <p:bldP spid="34" grpId="0"/>
      <p:bldP spid="35" grpId="0"/>
      <p:bldP spid="36" grpId="0"/>
      <p:bldP spid="37" grpId="0"/>
      <p:bldP spid="3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53685" y="983295"/>
            <a:ext cx="1800356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" name="正方形/長方形 5"/>
          <p:cNvSpPr/>
          <p:nvPr userDrawn="1"/>
        </p:nvSpPr>
        <p:spPr>
          <a:xfrm>
            <a:off x="2321555" y="839058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7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2411572" y="839058"/>
            <a:ext cx="5806149" cy="675075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27" hasCustomPrompt="1"/>
          </p:nvPr>
        </p:nvSpPr>
        <p:spPr>
          <a:xfrm>
            <a:off x="453685" y="1765256"/>
            <a:ext cx="1800356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2321555" y="1621020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2411572" y="1621020"/>
            <a:ext cx="5806149" cy="675075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453685" y="2547219"/>
            <a:ext cx="1800356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2321555" y="2402982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2411572" y="2402982"/>
            <a:ext cx="5806149" cy="675075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453685" y="3329181"/>
            <a:ext cx="1800356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2321555" y="3184944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32" hasCustomPrompt="1"/>
          </p:nvPr>
        </p:nvSpPr>
        <p:spPr>
          <a:xfrm>
            <a:off x="2411572" y="3184944"/>
            <a:ext cx="5806149" cy="675075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453685" y="4111142"/>
            <a:ext cx="1800356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321555" y="3966905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2411572" y="3966905"/>
            <a:ext cx="5806149" cy="675075"/>
          </a:xfrm>
        </p:spPr>
        <p:txBody>
          <a:bodyPr anchor="ctr">
            <a:noAutofit/>
          </a:bodyPr>
          <a:lstStyle>
            <a:lvl1pPr algn="l">
              <a:lnSpc>
                <a:spcPct val="120000"/>
              </a:lnSpc>
              <a:spcBef>
                <a:spcPts val="0"/>
              </a:spcBef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649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animBg="1"/>
      <p:bldP spid="7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/>
      <p:bldP spid="10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animBg="1"/>
      <p:bldP spid="13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animBg="1"/>
      <p:bldP spid="16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animBg="1"/>
      <p:bldP spid="19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548203" y="1401620"/>
            <a:ext cx="8029589" cy="521847"/>
          </a:xfrm>
        </p:spPr>
        <p:txBody>
          <a:bodyPr anchor="b">
            <a:noAutofit/>
          </a:bodyPr>
          <a:lstStyle>
            <a:lvl1pPr algn="l">
              <a:defRPr sz="27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48203" y="2031690"/>
            <a:ext cx="8029589" cy="1620180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15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7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1246933" y="3921900"/>
            <a:ext cx="6649717" cy="67507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1246933" y="3583552"/>
            <a:ext cx="6649717" cy="386602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088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7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99288" y="3899398"/>
            <a:ext cx="3881563" cy="67507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99288" y="3583552"/>
            <a:ext cx="388156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746262" y="3895279"/>
            <a:ext cx="3881563" cy="67507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0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4746262" y="3579434"/>
            <a:ext cx="388156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940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 - 2 Column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7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746262" y="3270138"/>
            <a:ext cx="3881563" cy="103430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746262" y="2954293"/>
            <a:ext cx="388156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4746262" y="1604953"/>
            <a:ext cx="3881563" cy="1034305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0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4746262" y="1289108"/>
            <a:ext cx="3881563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224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767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l De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0" y="3021800"/>
            <a:ext cx="9144000" cy="10351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3741" y="231490"/>
            <a:ext cx="3956152" cy="320454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34657" y="712681"/>
            <a:ext cx="1915551" cy="272335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7730" y="1353206"/>
            <a:ext cx="1022570" cy="2082832"/>
          </a:xfrm>
          <a:prstGeom prst="rect">
            <a:avLst/>
          </a:prstGeom>
        </p:spPr>
      </p:pic>
      <p:sp>
        <p:nvSpPr>
          <p:cNvPr id="9" name="図プレースホルダー 8"/>
          <p:cNvSpPr>
            <a:spLocks noGrp="1"/>
          </p:cNvSpPr>
          <p:nvPr>
            <p:ph type="pic" sz="quarter" idx="12" hasCustomPrompt="1"/>
          </p:nvPr>
        </p:nvSpPr>
        <p:spPr>
          <a:xfrm>
            <a:off x="1431544" y="1618335"/>
            <a:ext cx="854943" cy="155257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0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2479086" y="366505"/>
            <a:ext cx="3668226" cy="202811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1" name="図プレースホルダー 8"/>
          <p:cNvSpPr>
            <a:spLocks noGrp="1"/>
          </p:cNvSpPr>
          <p:nvPr>
            <p:ph type="pic" sz="quarter" idx="14" hasCustomPrompt="1"/>
          </p:nvPr>
        </p:nvSpPr>
        <p:spPr>
          <a:xfrm>
            <a:off x="6372356" y="974073"/>
            <a:ext cx="1642825" cy="220524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24454" y="3490403"/>
            <a:ext cx="7095093" cy="54401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700" spc="3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757495" y="4124423"/>
            <a:ext cx="7629010" cy="585065"/>
          </a:xfrm>
        </p:spPr>
        <p:txBody>
          <a:bodyPr anchor="t">
            <a:no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097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50"/>
                            </p:stCondLst>
                            <p:childTnLst>
                              <p:par>
                                <p:cTn id="3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/>
      <p:bldP spid="10" grpId="0"/>
      <p:bldP spid="11" grpId="0"/>
      <p:bldP spid="13" grpId="0">
        <p:tmplLst>
          <p:tmpl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bi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コネクタ 24"/>
          <p:cNvCxnSpPr/>
          <p:nvPr userDrawn="1"/>
        </p:nvCxnSpPr>
        <p:spPr>
          <a:xfrm flipH="1">
            <a:off x="0" y="1207032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761" y="475735"/>
            <a:ext cx="1947322" cy="3978466"/>
          </a:xfrm>
          <a:prstGeom prst="rect">
            <a:avLst/>
          </a:prstGeom>
        </p:spPr>
      </p:pic>
      <p:sp>
        <p:nvSpPr>
          <p:cNvPr id="24" name="図プレースホルダー 23"/>
          <p:cNvSpPr>
            <a:spLocks noGrp="1"/>
          </p:cNvSpPr>
          <p:nvPr>
            <p:ph type="pic" sz="quarter" idx="12" hasCustomPrompt="1"/>
          </p:nvPr>
        </p:nvSpPr>
        <p:spPr>
          <a:xfrm>
            <a:off x="1140386" y="988219"/>
            <a:ext cx="1668071" cy="29781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1661" y="659038"/>
            <a:ext cx="5040997" cy="54401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700" spc="3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3394089" y="1346979"/>
            <a:ext cx="4770944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3394089" y="2343783"/>
            <a:ext cx="4770944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94089" y="3362155"/>
            <a:ext cx="4770944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753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>
        <p:tmplLst>
          <p:tmpl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円/楕円 4"/>
          <p:cNvSpPr/>
          <p:nvPr userDrawn="1"/>
        </p:nvSpPr>
        <p:spPr>
          <a:xfrm>
            <a:off x="386172" y="1086585"/>
            <a:ext cx="2904792" cy="2904792"/>
          </a:xfrm>
          <a:prstGeom prst="ellipse">
            <a:avLst/>
          </a:prstGeom>
          <a:solidFill>
            <a:schemeClr val="accent1">
              <a:lumMod val="20000"/>
              <a:lumOff val="80000"/>
              <a:alpha val="14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200" kern="1200" dirty="0" smtClean="0">
              <a:solidFill>
                <a:prstClr val="black"/>
              </a:solidFill>
              <a:latin typeface="Roboto Condensed Light"/>
            </a:endParaRPr>
          </a:p>
        </p:txBody>
      </p:sp>
      <p:sp>
        <p:nvSpPr>
          <p:cNvPr id="6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481646" y="1182059"/>
            <a:ext cx="2713844" cy="2713844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3559299" y="884063"/>
            <a:ext cx="5176024" cy="595563"/>
          </a:xfrm>
          <a:prstGeom prst="rect">
            <a:avLst/>
          </a:prstGeom>
        </p:spPr>
        <p:txBody>
          <a:bodyPr anchor="b"/>
          <a:lstStyle>
            <a:lvl1pPr algn="l">
              <a:defRPr sz="2700" spc="750" baseline="0"/>
            </a:lvl1pPr>
          </a:lstStyle>
          <a:p>
            <a:r>
              <a:rPr lang="en-US" altLang="ja-JP" dirty="0" smtClean="0"/>
              <a:t>NAME HERE</a:t>
            </a:r>
            <a:endParaRPr kumimoji="1" lang="ja-JP" alt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536795" y="1491631"/>
            <a:ext cx="5176024" cy="128264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54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5250729" cy="5143500"/>
          </a:xfrm>
          <a:custGeom>
            <a:avLst/>
            <a:gdLst/>
            <a:ahLst/>
            <a:cxnLst/>
            <a:rect l="l" t="t" r="r" b="b"/>
            <a:pathLst>
              <a:path w="10500547" h="10287000">
                <a:moveTo>
                  <a:pt x="0" y="0"/>
                </a:moveTo>
                <a:lnTo>
                  <a:pt x="7928797" y="0"/>
                </a:lnTo>
                <a:lnTo>
                  <a:pt x="10500547" y="10287000"/>
                </a:lnTo>
                <a:lnTo>
                  <a:pt x="0" y="10287000"/>
                </a:lnTo>
                <a:close/>
              </a:path>
            </a:pathLst>
          </a:cu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5" name="図プレースホルダー 14"/>
          <p:cNvSpPr>
            <a:spLocks noGrp="1"/>
          </p:cNvSpPr>
          <p:nvPr>
            <p:ph type="pic" sz="quarter" idx="13" hasCustomPrompt="1"/>
          </p:nvPr>
        </p:nvSpPr>
        <p:spPr>
          <a:xfrm>
            <a:off x="3896866" y="1131591"/>
            <a:ext cx="798304" cy="280001"/>
          </a:xfrm>
          <a:custGeom>
            <a:avLst/>
            <a:gdLst/>
            <a:ahLst/>
            <a:cxnLst/>
            <a:rect l="l" t="t" r="r" b="b"/>
            <a:pathLst>
              <a:path w="1596469" h="560002">
                <a:moveTo>
                  <a:pt x="0" y="0"/>
                </a:moveTo>
                <a:lnTo>
                  <a:pt x="515556" y="0"/>
                </a:lnTo>
                <a:lnTo>
                  <a:pt x="850109" y="0"/>
                </a:lnTo>
                <a:lnTo>
                  <a:pt x="1316468" y="0"/>
                </a:lnTo>
                <a:lnTo>
                  <a:pt x="1596469" y="280001"/>
                </a:lnTo>
                <a:lnTo>
                  <a:pt x="1316468" y="560002"/>
                </a:lnTo>
                <a:lnTo>
                  <a:pt x="990110" y="560002"/>
                </a:lnTo>
                <a:lnTo>
                  <a:pt x="515556" y="560002"/>
                </a:lnTo>
                <a:lnTo>
                  <a:pt x="140000" y="560002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009388" y="1131591"/>
            <a:ext cx="540107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00</a:t>
            </a:r>
            <a:endParaRPr 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4707026" y="1109088"/>
            <a:ext cx="3443181" cy="341827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797045" y="1356616"/>
            <a:ext cx="3443181" cy="29253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図プレースホルダー 14"/>
          <p:cNvSpPr>
            <a:spLocks noGrp="1"/>
          </p:cNvSpPr>
          <p:nvPr>
            <p:ph type="pic" sz="quarter" idx="18" hasCustomPrompt="1"/>
          </p:nvPr>
        </p:nvSpPr>
        <p:spPr>
          <a:xfrm>
            <a:off x="4076902" y="1851670"/>
            <a:ext cx="798304" cy="280001"/>
          </a:xfrm>
          <a:custGeom>
            <a:avLst/>
            <a:gdLst/>
            <a:ahLst/>
            <a:cxnLst/>
            <a:rect l="l" t="t" r="r" b="b"/>
            <a:pathLst>
              <a:path w="1596469" h="560002">
                <a:moveTo>
                  <a:pt x="0" y="0"/>
                </a:moveTo>
                <a:lnTo>
                  <a:pt x="515556" y="0"/>
                </a:lnTo>
                <a:lnTo>
                  <a:pt x="850109" y="0"/>
                </a:lnTo>
                <a:lnTo>
                  <a:pt x="1316468" y="0"/>
                </a:lnTo>
                <a:lnTo>
                  <a:pt x="1596469" y="280001"/>
                </a:lnTo>
                <a:lnTo>
                  <a:pt x="1316468" y="560002"/>
                </a:lnTo>
                <a:lnTo>
                  <a:pt x="990110" y="560002"/>
                </a:lnTo>
                <a:lnTo>
                  <a:pt x="515556" y="560002"/>
                </a:lnTo>
                <a:lnTo>
                  <a:pt x="140000" y="560002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4189424" y="1851670"/>
            <a:ext cx="540107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00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4887061" y="1829167"/>
            <a:ext cx="3443181" cy="341827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4977080" y="2076695"/>
            <a:ext cx="3443181" cy="29253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4" name="図プレースホルダー 14"/>
          <p:cNvSpPr>
            <a:spLocks noGrp="1"/>
          </p:cNvSpPr>
          <p:nvPr>
            <p:ph type="pic" sz="quarter" idx="23" hasCustomPrompt="1"/>
          </p:nvPr>
        </p:nvSpPr>
        <p:spPr>
          <a:xfrm>
            <a:off x="4256938" y="2571751"/>
            <a:ext cx="798304" cy="280001"/>
          </a:xfrm>
          <a:custGeom>
            <a:avLst/>
            <a:gdLst/>
            <a:ahLst/>
            <a:cxnLst/>
            <a:rect l="l" t="t" r="r" b="b"/>
            <a:pathLst>
              <a:path w="1596469" h="560002">
                <a:moveTo>
                  <a:pt x="0" y="0"/>
                </a:moveTo>
                <a:lnTo>
                  <a:pt x="515556" y="0"/>
                </a:lnTo>
                <a:lnTo>
                  <a:pt x="850109" y="0"/>
                </a:lnTo>
                <a:lnTo>
                  <a:pt x="1316468" y="0"/>
                </a:lnTo>
                <a:lnTo>
                  <a:pt x="1596469" y="280001"/>
                </a:lnTo>
                <a:lnTo>
                  <a:pt x="1316468" y="560002"/>
                </a:lnTo>
                <a:lnTo>
                  <a:pt x="990110" y="560002"/>
                </a:lnTo>
                <a:lnTo>
                  <a:pt x="515556" y="560002"/>
                </a:lnTo>
                <a:lnTo>
                  <a:pt x="140000" y="560002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4369460" y="2571751"/>
            <a:ext cx="540107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00</a:t>
            </a:r>
            <a:endParaRPr 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5067097" y="2549249"/>
            <a:ext cx="3443181" cy="341827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5157116" y="2796776"/>
            <a:ext cx="3443181" cy="29253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8" name="図プレースホルダー 14"/>
          <p:cNvSpPr>
            <a:spLocks noGrp="1"/>
          </p:cNvSpPr>
          <p:nvPr>
            <p:ph type="pic" sz="quarter" idx="27" hasCustomPrompt="1"/>
          </p:nvPr>
        </p:nvSpPr>
        <p:spPr>
          <a:xfrm>
            <a:off x="4436973" y="3291831"/>
            <a:ext cx="798304" cy="280001"/>
          </a:xfrm>
          <a:custGeom>
            <a:avLst/>
            <a:gdLst/>
            <a:ahLst/>
            <a:cxnLst/>
            <a:rect l="l" t="t" r="r" b="b"/>
            <a:pathLst>
              <a:path w="1596469" h="560002">
                <a:moveTo>
                  <a:pt x="0" y="0"/>
                </a:moveTo>
                <a:lnTo>
                  <a:pt x="515556" y="0"/>
                </a:lnTo>
                <a:lnTo>
                  <a:pt x="850109" y="0"/>
                </a:lnTo>
                <a:lnTo>
                  <a:pt x="1316468" y="0"/>
                </a:lnTo>
                <a:lnTo>
                  <a:pt x="1596469" y="280001"/>
                </a:lnTo>
                <a:lnTo>
                  <a:pt x="1316468" y="560002"/>
                </a:lnTo>
                <a:lnTo>
                  <a:pt x="990110" y="560002"/>
                </a:lnTo>
                <a:lnTo>
                  <a:pt x="515556" y="560002"/>
                </a:lnTo>
                <a:lnTo>
                  <a:pt x="140000" y="560002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8" hasCustomPrompt="1"/>
          </p:nvPr>
        </p:nvSpPr>
        <p:spPr>
          <a:xfrm>
            <a:off x="4549495" y="3291831"/>
            <a:ext cx="540107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00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9" hasCustomPrompt="1"/>
          </p:nvPr>
        </p:nvSpPr>
        <p:spPr>
          <a:xfrm>
            <a:off x="5247133" y="3269328"/>
            <a:ext cx="3443181" cy="341827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30" hasCustomPrompt="1"/>
          </p:nvPr>
        </p:nvSpPr>
        <p:spPr>
          <a:xfrm>
            <a:off x="5337152" y="3516856"/>
            <a:ext cx="3443181" cy="29253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11"/>
          <p:cNvSpPr>
            <a:spLocks noGrp="1"/>
          </p:cNvSpPr>
          <p:nvPr>
            <p:ph type="body" sz="quarter" idx="31" hasCustomPrompt="1"/>
          </p:nvPr>
        </p:nvSpPr>
        <p:spPr>
          <a:xfrm>
            <a:off x="4391964" y="253993"/>
            <a:ext cx="4433377" cy="589355"/>
          </a:xfrm>
        </p:spPr>
        <p:txBody>
          <a:bodyPr anchor="b">
            <a:noAutofit/>
          </a:bodyPr>
          <a:lstStyle>
            <a:lvl1pPr algn="l">
              <a:defRPr sz="2700" spc="75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3" name="図プレースホルダー 14"/>
          <p:cNvSpPr>
            <a:spLocks noGrp="1"/>
          </p:cNvSpPr>
          <p:nvPr>
            <p:ph type="pic" sz="quarter" idx="32" hasCustomPrompt="1"/>
          </p:nvPr>
        </p:nvSpPr>
        <p:spPr>
          <a:xfrm>
            <a:off x="4617009" y="4034413"/>
            <a:ext cx="798304" cy="280001"/>
          </a:xfrm>
          <a:custGeom>
            <a:avLst/>
            <a:gdLst/>
            <a:ahLst/>
            <a:cxnLst/>
            <a:rect l="l" t="t" r="r" b="b"/>
            <a:pathLst>
              <a:path w="1596469" h="560002">
                <a:moveTo>
                  <a:pt x="0" y="0"/>
                </a:moveTo>
                <a:lnTo>
                  <a:pt x="515556" y="0"/>
                </a:lnTo>
                <a:lnTo>
                  <a:pt x="850109" y="0"/>
                </a:lnTo>
                <a:lnTo>
                  <a:pt x="1316468" y="0"/>
                </a:lnTo>
                <a:lnTo>
                  <a:pt x="1596469" y="280001"/>
                </a:lnTo>
                <a:lnTo>
                  <a:pt x="1316468" y="560002"/>
                </a:lnTo>
                <a:lnTo>
                  <a:pt x="990110" y="560002"/>
                </a:lnTo>
                <a:lnTo>
                  <a:pt x="515556" y="560002"/>
                </a:lnTo>
                <a:lnTo>
                  <a:pt x="140000" y="560002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2" name="テキスト プレースホルダー 11"/>
          <p:cNvSpPr>
            <a:spLocks noGrp="1"/>
          </p:cNvSpPr>
          <p:nvPr>
            <p:ph type="body" sz="quarter" idx="33" hasCustomPrompt="1"/>
          </p:nvPr>
        </p:nvSpPr>
        <p:spPr>
          <a:xfrm>
            <a:off x="4729531" y="4034413"/>
            <a:ext cx="540107" cy="270030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00</a:t>
            </a:r>
            <a:endParaRPr lang="en-US" dirty="0"/>
          </a:p>
        </p:txBody>
      </p:sp>
      <p:sp>
        <p:nvSpPr>
          <p:cNvPr id="35" name="テキスト プレースホルダー 11"/>
          <p:cNvSpPr>
            <a:spLocks noGrp="1"/>
          </p:cNvSpPr>
          <p:nvPr>
            <p:ph type="body" sz="quarter" idx="34" hasCustomPrompt="1"/>
          </p:nvPr>
        </p:nvSpPr>
        <p:spPr>
          <a:xfrm>
            <a:off x="5427168" y="4011910"/>
            <a:ext cx="3443181" cy="341827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11"/>
          <p:cNvSpPr>
            <a:spLocks noGrp="1"/>
          </p:cNvSpPr>
          <p:nvPr>
            <p:ph type="body" sz="quarter" idx="35" hasCustomPrompt="1"/>
          </p:nvPr>
        </p:nvSpPr>
        <p:spPr>
          <a:xfrm>
            <a:off x="5517187" y="4259438"/>
            <a:ext cx="3443181" cy="29253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689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5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/>
      <p:bldP spid="18" grpId="0"/>
      <p:bldP spid="19" grpId="0" animBg="1"/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/>
      <p:bldP spid="22" grpId="0"/>
      <p:bldP spid="24" grpId="0" animBg="1"/>
      <p:bldP spid="2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  <p:bldP spid="27" grpId="0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/>
      <p:bldP spid="31" grpId="0"/>
      <p:bldP spid="33" grpId="0"/>
      <p:bldP spid="23" grpId="0" animBg="1"/>
      <p:bldP spid="3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/>
      <p:bldP spid="36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548204" y="974073"/>
            <a:ext cx="3821256" cy="521847"/>
          </a:xfrm>
        </p:spPr>
        <p:txBody>
          <a:bodyPr anchor="b">
            <a:noAutofit/>
          </a:bodyPr>
          <a:lstStyle>
            <a:lvl1pPr algn="l">
              <a:defRPr sz="18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48204" y="1518422"/>
            <a:ext cx="3821256" cy="294782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6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4752036" y="974073"/>
            <a:ext cx="3821256" cy="521847"/>
          </a:xfrm>
        </p:spPr>
        <p:txBody>
          <a:bodyPr anchor="b">
            <a:noAutofit/>
          </a:bodyPr>
          <a:lstStyle>
            <a:lvl1pPr algn="l">
              <a:defRPr sz="18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8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4752036" y="1518422"/>
            <a:ext cx="3821256" cy="294782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6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453685" y="1171818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662018" y="1176595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061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>
        <p:tmplLst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animBg="1"/>
      <p:bldP spid="10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 userDrawn="1"/>
        </p:nvSpPr>
        <p:spPr>
          <a:xfrm>
            <a:off x="798566" y="3516855"/>
            <a:ext cx="2092914" cy="117013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 userDrawn="1"/>
        </p:nvSpPr>
        <p:spPr>
          <a:xfrm>
            <a:off x="798566" y="2211710"/>
            <a:ext cx="2092914" cy="117013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798566" y="884063"/>
            <a:ext cx="2092914" cy="117013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870093" y="966945"/>
            <a:ext cx="1949861" cy="1004366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4" name="図プレースホルダー 9"/>
          <p:cNvSpPr>
            <a:spLocks noGrp="1"/>
          </p:cNvSpPr>
          <p:nvPr>
            <p:ph type="pic" sz="quarter" idx="13" hasCustomPrompt="1"/>
          </p:nvPr>
        </p:nvSpPr>
        <p:spPr>
          <a:xfrm>
            <a:off x="870093" y="2294593"/>
            <a:ext cx="1949861" cy="1004366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 smtClean="0"/>
              <a:t>Add an image</a:t>
            </a:r>
            <a:endParaRPr kumimoji="1" lang="ja-JP" altLang="en-US" dirty="0"/>
          </a:p>
        </p:txBody>
      </p:sp>
      <p:sp>
        <p:nvSpPr>
          <p:cNvPr id="16" name="図プレースホルダー 9"/>
          <p:cNvSpPr>
            <a:spLocks noGrp="1"/>
          </p:cNvSpPr>
          <p:nvPr>
            <p:ph type="pic" sz="quarter" idx="14" hasCustomPrompt="1"/>
          </p:nvPr>
        </p:nvSpPr>
        <p:spPr>
          <a:xfrm>
            <a:off x="870093" y="3599738"/>
            <a:ext cx="1949861" cy="1004366"/>
          </a:xfrm>
          <a:prstGeom prst="rect">
            <a:avLst/>
          </a:prstGeom>
        </p:spPr>
        <p:txBody>
          <a:bodyPr/>
          <a:lstStyle>
            <a:lvl1pPr marL="0" marR="0" indent="0" algn="l" defTabSz="816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kumimoji="1" lang="en-US" altLang="ja-JP" dirty="0" smtClean="0"/>
              <a:t>Add an image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13377" y="1173778"/>
            <a:ext cx="5339371" cy="872061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013377" y="884063"/>
            <a:ext cx="533937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3013377" y="2502614"/>
            <a:ext cx="5339371" cy="872061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3013377" y="2212899"/>
            <a:ext cx="533937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3013377" y="3814925"/>
            <a:ext cx="5339371" cy="872061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3013377" y="3525210"/>
            <a:ext cx="533937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475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5" grpId="0" animBg="1"/>
      <p:bldP spid="10" grpId="0"/>
      <p:bldP spid="14" grpId="0"/>
      <p:bldP spid="16" grpId="0"/>
      <p:bldP spid="1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>
        <p:tmplLst>
          <p:tmpl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548204" y="974073"/>
            <a:ext cx="2586158" cy="521847"/>
          </a:xfrm>
        </p:spPr>
        <p:txBody>
          <a:bodyPr anchor="b">
            <a:noAutofit/>
          </a:bodyPr>
          <a:lstStyle>
            <a:lvl1pPr algn="l">
              <a:defRPr sz="18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48204" y="1518422"/>
            <a:ext cx="2586158" cy="294782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6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9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3266742" y="992286"/>
            <a:ext cx="2586158" cy="521847"/>
          </a:xfrm>
        </p:spPr>
        <p:txBody>
          <a:bodyPr anchor="b">
            <a:noAutofit/>
          </a:bodyPr>
          <a:lstStyle>
            <a:lvl1pPr algn="l">
              <a:defRPr sz="18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0" name="テキスト プレースホルダー 11"/>
          <p:cNvSpPr>
            <a:spLocks noGrp="1"/>
          </p:cNvSpPr>
          <p:nvPr>
            <p:ph type="body" sz="quarter" idx="17" hasCustomPrompt="1"/>
          </p:nvPr>
        </p:nvSpPr>
        <p:spPr>
          <a:xfrm>
            <a:off x="3266742" y="1536635"/>
            <a:ext cx="2586158" cy="294782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6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1" name="テキスト プレースホルダー 11"/>
          <p:cNvSpPr>
            <a:spLocks noGrp="1"/>
          </p:cNvSpPr>
          <p:nvPr>
            <p:ph type="body" sz="quarter" idx="18" hasCustomPrompt="1"/>
          </p:nvPr>
        </p:nvSpPr>
        <p:spPr>
          <a:xfrm>
            <a:off x="5989780" y="992286"/>
            <a:ext cx="2586158" cy="521847"/>
          </a:xfrm>
        </p:spPr>
        <p:txBody>
          <a:bodyPr anchor="b">
            <a:noAutofit/>
          </a:bodyPr>
          <a:lstStyle>
            <a:lvl1pPr algn="l">
              <a:defRPr sz="18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9" hasCustomPrompt="1"/>
          </p:nvPr>
        </p:nvSpPr>
        <p:spPr>
          <a:xfrm>
            <a:off x="5989780" y="1536635"/>
            <a:ext cx="2586158" cy="2947828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spcBef>
                <a:spcPts val="60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453685" y="1178451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3176724" y="1178451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>
            <a:off x="5899763" y="1178451"/>
            <a:ext cx="36003" cy="675075"/>
          </a:xfrm>
          <a:prstGeom prst="rect">
            <a:avLst/>
          </a:prstGeom>
          <a:solidFill>
            <a:schemeClr val="accent1"/>
          </a:solidFill>
          <a:ln w="12700" cmpd="thinThick">
            <a:noFill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553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円/楕円 31"/>
          <p:cNvSpPr/>
          <p:nvPr userDrawn="1"/>
        </p:nvSpPr>
        <p:spPr>
          <a:xfrm>
            <a:off x="3020865" y="1247639"/>
            <a:ext cx="3096784" cy="3096515"/>
          </a:xfrm>
          <a:prstGeom prst="ellipse">
            <a:avLst/>
          </a:prstGeom>
          <a:gradFill>
            <a:gsLst>
              <a:gs pos="100000">
                <a:schemeClr val="accent1">
                  <a:tint val="66000"/>
                  <a:satMod val="160000"/>
                  <a:alpha val="15000"/>
                </a:schemeClr>
              </a:gs>
              <a:gs pos="50000">
                <a:schemeClr val="accent1">
                  <a:tint val="44500"/>
                  <a:satMod val="160000"/>
                  <a:alpha val="1400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33" name="円/楕円 32"/>
          <p:cNvSpPr/>
          <p:nvPr userDrawn="1"/>
        </p:nvSpPr>
        <p:spPr>
          <a:xfrm>
            <a:off x="3491773" y="1718506"/>
            <a:ext cx="2154968" cy="2154781"/>
          </a:xfrm>
          <a:prstGeom prst="ellipse">
            <a:avLst/>
          </a:prstGeom>
          <a:gradFill>
            <a:gsLst>
              <a:gs pos="100000">
                <a:schemeClr val="accent1">
                  <a:tint val="66000"/>
                  <a:satMod val="160000"/>
                  <a:alpha val="38000"/>
                </a:schemeClr>
              </a:gs>
              <a:gs pos="42000">
                <a:schemeClr val="accent1">
                  <a:tint val="44500"/>
                  <a:satMod val="160000"/>
                  <a:alpha val="2400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8" name="ドーナツ 7"/>
          <p:cNvSpPr/>
          <p:nvPr userDrawn="1"/>
        </p:nvSpPr>
        <p:spPr>
          <a:xfrm>
            <a:off x="3199729" y="1424865"/>
            <a:ext cx="2731080" cy="2730843"/>
          </a:xfrm>
          <a:prstGeom prst="donut">
            <a:avLst>
              <a:gd name="adj" fmla="val 7805"/>
            </a:avLst>
          </a:prstGeom>
          <a:solidFill>
            <a:schemeClr val="bg1">
              <a:lumMod val="9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18658" y="96475"/>
            <a:ext cx="8371656" cy="562563"/>
          </a:xfrm>
        </p:spPr>
        <p:txBody>
          <a:bodyPr/>
          <a:lstStyle>
            <a:lvl1pPr>
              <a:defRPr spc="750" baseline="0"/>
            </a:lvl1pPr>
          </a:lstStyle>
          <a:p>
            <a:r>
              <a:rPr lang="en-US" altLang="ja-JP" dirty="0" smtClean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707027" y="4795684"/>
            <a:ext cx="3888769" cy="273844"/>
          </a:xfrm>
        </p:spPr>
        <p:txBody>
          <a:bodyPr/>
          <a:lstStyle/>
          <a:p>
            <a:r>
              <a:rPr lang="en-US" smtClean="0">
                <a:solidFill>
                  <a:prstClr val="white">
                    <a:lumMod val="50000"/>
                    <a:alpha val="70000"/>
                  </a:prstClr>
                </a:solidFill>
              </a:rPr>
              <a:t>The Power of PowerPoint | thepopp.com</a:t>
            </a:r>
            <a:endParaRPr lang="en-US" dirty="0">
              <a:solidFill>
                <a:prstClr val="white">
                  <a:lumMod val="50000"/>
                  <a:alpha val="70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86719" y="4795684"/>
            <a:ext cx="453685" cy="273844"/>
          </a:xfrm>
        </p:spPr>
        <p:txBody>
          <a:bodyPr/>
          <a:lstStyle/>
          <a:p>
            <a:fld id="{387164BF-D67A-46C0-81D2-5BAF67C00C80}" type="slidenum">
              <a:rPr lang="en-US" smtClean="0">
                <a:solidFill>
                  <a:srgbClr val="DEDEDE">
                    <a:lumMod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EDEDE">
                  <a:lumMod val="75000"/>
                </a:srgbClr>
              </a:solidFill>
            </a:endParaRPr>
          </a:p>
        </p:txBody>
      </p:sp>
      <p:sp>
        <p:nvSpPr>
          <p:cNvPr id="9" name="環状矢印 8"/>
          <p:cNvSpPr/>
          <p:nvPr userDrawn="1"/>
        </p:nvSpPr>
        <p:spPr>
          <a:xfrm>
            <a:off x="4572000" y="1416826"/>
            <a:ext cx="1512324" cy="1379070"/>
          </a:xfrm>
          <a:custGeom>
            <a:avLst/>
            <a:gdLst>
              <a:gd name="connsiteX0" fmla="*/ 3370992 w 6761982"/>
              <a:gd name="connsiteY0" fmla="*/ 634089 h 6761982"/>
              <a:gd name="connsiteX1" fmla="*/ 6093620 w 6761982"/>
              <a:gd name="connsiteY1" fmla="*/ 2948305 h 6761982"/>
              <a:gd name="connsiteX2" fmla="*/ 6709702 w 6761982"/>
              <a:gd name="connsiteY2" fmla="*/ 3039968 h 6761982"/>
              <a:gd name="connsiteX3" fmla="*/ 5889126 w 6761982"/>
              <a:gd name="connsiteY3" fmla="*/ 3754160 h 6761982"/>
              <a:gd name="connsiteX4" fmla="*/ 5037612 w 6761982"/>
              <a:gd name="connsiteY4" fmla="*/ 2791189 h 6761982"/>
              <a:gd name="connsiteX5" fmla="*/ 5651484 w 6761982"/>
              <a:gd name="connsiteY5" fmla="*/ 2882523 h 6761982"/>
              <a:gd name="connsiteX6" fmla="*/ 3372529 w 6761982"/>
              <a:gd name="connsiteY6" fmla="*/ 1056439 h 6761982"/>
              <a:gd name="connsiteX7" fmla="*/ 3370992 w 6761982"/>
              <a:gd name="connsiteY7" fmla="*/ 634089 h 6761982"/>
              <a:gd name="connsiteX0" fmla="*/ 0 w 3338710"/>
              <a:gd name="connsiteY0" fmla="*/ 19 h 2758140"/>
              <a:gd name="connsiteX1" fmla="*/ 2722628 w 3338710"/>
              <a:gd name="connsiteY1" fmla="*/ 2314235 h 2758140"/>
              <a:gd name="connsiteX2" fmla="*/ 3338710 w 3338710"/>
              <a:gd name="connsiteY2" fmla="*/ 2405898 h 2758140"/>
              <a:gd name="connsiteX3" fmla="*/ 2480034 w 3338710"/>
              <a:gd name="connsiteY3" fmla="*/ 2758140 h 2758140"/>
              <a:gd name="connsiteX4" fmla="*/ 1666620 w 3338710"/>
              <a:gd name="connsiteY4" fmla="*/ 2157119 h 2758140"/>
              <a:gd name="connsiteX5" fmla="*/ 2280492 w 3338710"/>
              <a:gd name="connsiteY5" fmla="*/ 2248453 h 2758140"/>
              <a:gd name="connsiteX6" fmla="*/ 1537 w 3338710"/>
              <a:gd name="connsiteY6" fmla="*/ 422369 h 2758140"/>
              <a:gd name="connsiteX7" fmla="*/ 0 w 3338710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666620 w 3062485"/>
              <a:gd name="connsiteY4" fmla="*/ 21571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99994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4284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508609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24385" h="2758140">
                <a:moveTo>
                  <a:pt x="0" y="19"/>
                </a:moveTo>
                <a:cubicBezTo>
                  <a:pt x="1353828" y="-4909"/>
                  <a:pt x="2490326" y="967774"/>
                  <a:pt x="2703578" y="2304710"/>
                </a:cubicBezTo>
                <a:lnTo>
                  <a:pt x="3024385" y="2310648"/>
                </a:lnTo>
                <a:lnTo>
                  <a:pt x="2508609" y="2758140"/>
                </a:lnTo>
                <a:lnTo>
                  <a:pt x="1980945" y="2309519"/>
                </a:lnTo>
                <a:lnTo>
                  <a:pt x="2290017" y="2305603"/>
                </a:lnTo>
                <a:cubicBezTo>
                  <a:pt x="2055228" y="1236154"/>
                  <a:pt x="1096448" y="418384"/>
                  <a:pt x="1537" y="422369"/>
                </a:cubicBezTo>
                <a:cubicBezTo>
                  <a:pt x="1025" y="281586"/>
                  <a:pt x="512" y="140802"/>
                  <a:pt x="0" y="19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2" name="環状矢印 8"/>
          <p:cNvSpPr/>
          <p:nvPr userDrawn="1"/>
        </p:nvSpPr>
        <p:spPr>
          <a:xfrm rot="5400000">
            <a:off x="4488036" y="2858663"/>
            <a:ext cx="1512193" cy="1379190"/>
          </a:xfrm>
          <a:custGeom>
            <a:avLst/>
            <a:gdLst>
              <a:gd name="connsiteX0" fmla="*/ 3370992 w 6761982"/>
              <a:gd name="connsiteY0" fmla="*/ 634089 h 6761982"/>
              <a:gd name="connsiteX1" fmla="*/ 6093620 w 6761982"/>
              <a:gd name="connsiteY1" fmla="*/ 2948305 h 6761982"/>
              <a:gd name="connsiteX2" fmla="*/ 6709702 w 6761982"/>
              <a:gd name="connsiteY2" fmla="*/ 3039968 h 6761982"/>
              <a:gd name="connsiteX3" fmla="*/ 5889126 w 6761982"/>
              <a:gd name="connsiteY3" fmla="*/ 3754160 h 6761982"/>
              <a:gd name="connsiteX4" fmla="*/ 5037612 w 6761982"/>
              <a:gd name="connsiteY4" fmla="*/ 2791189 h 6761982"/>
              <a:gd name="connsiteX5" fmla="*/ 5651484 w 6761982"/>
              <a:gd name="connsiteY5" fmla="*/ 2882523 h 6761982"/>
              <a:gd name="connsiteX6" fmla="*/ 3372529 w 6761982"/>
              <a:gd name="connsiteY6" fmla="*/ 1056439 h 6761982"/>
              <a:gd name="connsiteX7" fmla="*/ 3370992 w 6761982"/>
              <a:gd name="connsiteY7" fmla="*/ 634089 h 6761982"/>
              <a:gd name="connsiteX0" fmla="*/ 0 w 3338710"/>
              <a:gd name="connsiteY0" fmla="*/ 19 h 2758140"/>
              <a:gd name="connsiteX1" fmla="*/ 2722628 w 3338710"/>
              <a:gd name="connsiteY1" fmla="*/ 2314235 h 2758140"/>
              <a:gd name="connsiteX2" fmla="*/ 3338710 w 3338710"/>
              <a:gd name="connsiteY2" fmla="*/ 2405898 h 2758140"/>
              <a:gd name="connsiteX3" fmla="*/ 2480034 w 3338710"/>
              <a:gd name="connsiteY3" fmla="*/ 2758140 h 2758140"/>
              <a:gd name="connsiteX4" fmla="*/ 1666620 w 3338710"/>
              <a:gd name="connsiteY4" fmla="*/ 2157119 h 2758140"/>
              <a:gd name="connsiteX5" fmla="*/ 2280492 w 3338710"/>
              <a:gd name="connsiteY5" fmla="*/ 2248453 h 2758140"/>
              <a:gd name="connsiteX6" fmla="*/ 1537 w 3338710"/>
              <a:gd name="connsiteY6" fmla="*/ 422369 h 2758140"/>
              <a:gd name="connsiteX7" fmla="*/ 0 w 3338710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666620 w 3062485"/>
              <a:gd name="connsiteY4" fmla="*/ 21571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99994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4284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508609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24385" h="2758140">
                <a:moveTo>
                  <a:pt x="0" y="19"/>
                </a:moveTo>
                <a:cubicBezTo>
                  <a:pt x="1353828" y="-4909"/>
                  <a:pt x="2490326" y="967774"/>
                  <a:pt x="2703578" y="2304710"/>
                </a:cubicBezTo>
                <a:lnTo>
                  <a:pt x="3024385" y="2310648"/>
                </a:lnTo>
                <a:lnTo>
                  <a:pt x="2508609" y="2758140"/>
                </a:lnTo>
                <a:lnTo>
                  <a:pt x="1980945" y="2309519"/>
                </a:lnTo>
                <a:lnTo>
                  <a:pt x="2290017" y="2305603"/>
                </a:lnTo>
                <a:cubicBezTo>
                  <a:pt x="2055228" y="1236154"/>
                  <a:pt x="1096448" y="418384"/>
                  <a:pt x="1537" y="422369"/>
                </a:cubicBezTo>
                <a:cubicBezTo>
                  <a:pt x="1025" y="281586"/>
                  <a:pt x="512" y="140802"/>
                  <a:pt x="0" y="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3" name="環状矢印 8"/>
          <p:cNvSpPr/>
          <p:nvPr userDrawn="1"/>
        </p:nvSpPr>
        <p:spPr>
          <a:xfrm rot="10800000">
            <a:off x="3056502" y="2791134"/>
            <a:ext cx="1512324" cy="1379070"/>
          </a:xfrm>
          <a:custGeom>
            <a:avLst/>
            <a:gdLst>
              <a:gd name="connsiteX0" fmla="*/ 3370992 w 6761982"/>
              <a:gd name="connsiteY0" fmla="*/ 634089 h 6761982"/>
              <a:gd name="connsiteX1" fmla="*/ 6093620 w 6761982"/>
              <a:gd name="connsiteY1" fmla="*/ 2948305 h 6761982"/>
              <a:gd name="connsiteX2" fmla="*/ 6709702 w 6761982"/>
              <a:gd name="connsiteY2" fmla="*/ 3039968 h 6761982"/>
              <a:gd name="connsiteX3" fmla="*/ 5889126 w 6761982"/>
              <a:gd name="connsiteY3" fmla="*/ 3754160 h 6761982"/>
              <a:gd name="connsiteX4" fmla="*/ 5037612 w 6761982"/>
              <a:gd name="connsiteY4" fmla="*/ 2791189 h 6761982"/>
              <a:gd name="connsiteX5" fmla="*/ 5651484 w 6761982"/>
              <a:gd name="connsiteY5" fmla="*/ 2882523 h 6761982"/>
              <a:gd name="connsiteX6" fmla="*/ 3372529 w 6761982"/>
              <a:gd name="connsiteY6" fmla="*/ 1056439 h 6761982"/>
              <a:gd name="connsiteX7" fmla="*/ 3370992 w 6761982"/>
              <a:gd name="connsiteY7" fmla="*/ 634089 h 6761982"/>
              <a:gd name="connsiteX0" fmla="*/ 0 w 3338710"/>
              <a:gd name="connsiteY0" fmla="*/ 19 h 2758140"/>
              <a:gd name="connsiteX1" fmla="*/ 2722628 w 3338710"/>
              <a:gd name="connsiteY1" fmla="*/ 2314235 h 2758140"/>
              <a:gd name="connsiteX2" fmla="*/ 3338710 w 3338710"/>
              <a:gd name="connsiteY2" fmla="*/ 2405898 h 2758140"/>
              <a:gd name="connsiteX3" fmla="*/ 2480034 w 3338710"/>
              <a:gd name="connsiteY3" fmla="*/ 2758140 h 2758140"/>
              <a:gd name="connsiteX4" fmla="*/ 1666620 w 3338710"/>
              <a:gd name="connsiteY4" fmla="*/ 2157119 h 2758140"/>
              <a:gd name="connsiteX5" fmla="*/ 2280492 w 3338710"/>
              <a:gd name="connsiteY5" fmla="*/ 2248453 h 2758140"/>
              <a:gd name="connsiteX6" fmla="*/ 1537 w 3338710"/>
              <a:gd name="connsiteY6" fmla="*/ 422369 h 2758140"/>
              <a:gd name="connsiteX7" fmla="*/ 0 w 3338710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666620 w 3062485"/>
              <a:gd name="connsiteY4" fmla="*/ 21571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99994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4284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508609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24385" h="2758140">
                <a:moveTo>
                  <a:pt x="0" y="19"/>
                </a:moveTo>
                <a:cubicBezTo>
                  <a:pt x="1353828" y="-4909"/>
                  <a:pt x="2490326" y="967774"/>
                  <a:pt x="2703578" y="2304710"/>
                </a:cubicBezTo>
                <a:lnTo>
                  <a:pt x="3024385" y="2310648"/>
                </a:lnTo>
                <a:lnTo>
                  <a:pt x="2508609" y="2758140"/>
                </a:lnTo>
                <a:lnTo>
                  <a:pt x="1980945" y="2309519"/>
                </a:lnTo>
                <a:lnTo>
                  <a:pt x="2290017" y="2305603"/>
                </a:lnTo>
                <a:cubicBezTo>
                  <a:pt x="2055228" y="1236154"/>
                  <a:pt x="1096448" y="418384"/>
                  <a:pt x="1537" y="422369"/>
                </a:cubicBezTo>
                <a:cubicBezTo>
                  <a:pt x="1025" y="281586"/>
                  <a:pt x="512" y="140802"/>
                  <a:pt x="0" y="19"/>
                </a:cubicBezTo>
                <a:close/>
              </a:path>
            </a:pathLst>
          </a:custGeom>
          <a:solidFill>
            <a:schemeClr val="accent1"/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4" name="環状矢印 8"/>
          <p:cNvSpPr/>
          <p:nvPr userDrawn="1"/>
        </p:nvSpPr>
        <p:spPr>
          <a:xfrm rot="16200000">
            <a:off x="3127898" y="1339833"/>
            <a:ext cx="1512193" cy="1379190"/>
          </a:xfrm>
          <a:custGeom>
            <a:avLst/>
            <a:gdLst>
              <a:gd name="connsiteX0" fmla="*/ 3370992 w 6761982"/>
              <a:gd name="connsiteY0" fmla="*/ 634089 h 6761982"/>
              <a:gd name="connsiteX1" fmla="*/ 6093620 w 6761982"/>
              <a:gd name="connsiteY1" fmla="*/ 2948305 h 6761982"/>
              <a:gd name="connsiteX2" fmla="*/ 6709702 w 6761982"/>
              <a:gd name="connsiteY2" fmla="*/ 3039968 h 6761982"/>
              <a:gd name="connsiteX3" fmla="*/ 5889126 w 6761982"/>
              <a:gd name="connsiteY3" fmla="*/ 3754160 h 6761982"/>
              <a:gd name="connsiteX4" fmla="*/ 5037612 w 6761982"/>
              <a:gd name="connsiteY4" fmla="*/ 2791189 h 6761982"/>
              <a:gd name="connsiteX5" fmla="*/ 5651484 w 6761982"/>
              <a:gd name="connsiteY5" fmla="*/ 2882523 h 6761982"/>
              <a:gd name="connsiteX6" fmla="*/ 3372529 w 6761982"/>
              <a:gd name="connsiteY6" fmla="*/ 1056439 h 6761982"/>
              <a:gd name="connsiteX7" fmla="*/ 3370992 w 6761982"/>
              <a:gd name="connsiteY7" fmla="*/ 634089 h 6761982"/>
              <a:gd name="connsiteX0" fmla="*/ 0 w 3338710"/>
              <a:gd name="connsiteY0" fmla="*/ 19 h 2758140"/>
              <a:gd name="connsiteX1" fmla="*/ 2722628 w 3338710"/>
              <a:gd name="connsiteY1" fmla="*/ 2314235 h 2758140"/>
              <a:gd name="connsiteX2" fmla="*/ 3338710 w 3338710"/>
              <a:gd name="connsiteY2" fmla="*/ 2405898 h 2758140"/>
              <a:gd name="connsiteX3" fmla="*/ 2480034 w 3338710"/>
              <a:gd name="connsiteY3" fmla="*/ 2758140 h 2758140"/>
              <a:gd name="connsiteX4" fmla="*/ 1666620 w 3338710"/>
              <a:gd name="connsiteY4" fmla="*/ 2157119 h 2758140"/>
              <a:gd name="connsiteX5" fmla="*/ 2280492 w 3338710"/>
              <a:gd name="connsiteY5" fmla="*/ 2248453 h 2758140"/>
              <a:gd name="connsiteX6" fmla="*/ 1537 w 3338710"/>
              <a:gd name="connsiteY6" fmla="*/ 422369 h 2758140"/>
              <a:gd name="connsiteX7" fmla="*/ 0 w 3338710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666620 w 3062485"/>
              <a:gd name="connsiteY4" fmla="*/ 21571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80492 w 3062485"/>
              <a:gd name="connsiteY5" fmla="*/ 224845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33319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62485"/>
              <a:gd name="connsiteY0" fmla="*/ 19 h 2758140"/>
              <a:gd name="connsiteX1" fmla="*/ 2722628 w 3062485"/>
              <a:gd name="connsiteY1" fmla="*/ 2314235 h 2758140"/>
              <a:gd name="connsiteX2" fmla="*/ 3062485 w 3062485"/>
              <a:gd name="connsiteY2" fmla="*/ 2329698 h 2758140"/>
              <a:gd name="connsiteX3" fmla="*/ 2480034 w 3062485"/>
              <a:gd name="connsiteY3" fmla="*/ 2758140 h 2758140"/>
              <a:gd name="connsiteX4" fmla="*/ 1942845 w 3062485"/>
              <a:gd name="connsiteY4" fmla="*/ 2299994 h 2758140"/>
              <a:gd name="connsiteX5" fmla="*/ 2290017 w 3062485"/>
              <a:gd name="connsiteY5" fmla="*/ 2305603 h 2758140"/>
              <a:gd name="connsiteX6" fmla="*/ 1537 w 3062485"/>
              <a:gd name="connsiteY6" fmla="*/ 422369 h 2758140"/>
              <a:gd name="connsiteX7" fmla="*/ 0 w 30624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4284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22628 w 3024385"/>
              <a:gd name="connsiteY1" fmla="*/ 2314235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61895 w 3024385"/>
              <a:gd name="connsiteY4" fmla="*/ 2299994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480034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  <a:gd name="connsiteX0" fmla="*/ 0 w 3024385"/>
              <a:gd name="connsiteY0" fmla="*/ 19 h 2758140"/>
              <a:gd name="connsiteX1" fmla="*/ 2703578 w 3024385"/>
              <a:gd name="connsiteY1" fmla="*/ 2304710 h 2758140"/>
              <a:gd name="connsiteX2" fmla="*/ 3024385 w 3024385"/>
              <a:gd name="connsiteY2" fmla="*/ 2310648 h 2758140"/>
              <a:gd name="connsiteX3" fmla="*/ 2508609 w 3024385"/>
              <a:gd name="connsiteY3" fmla="*/ 2758140 h 2758140"/>
              <a:gd name="connsiteX4" fmla="*/ 1980945 w 3024385"/>
              <a:gd name="connsiteY4" fmla="*/ 2309519 h 2758140"/>
              <a:gd name="connsiteX5" fmla="*/ 2290017 w 3024385"/>
              <a:gd name="connsiteY5" fmla="*/ 2305603 h 2758140"/>
              <a:gd name="connsiteX6" fmla="*/ 1537 w 3024385"/>
              <a:gd name="connsiteY6" fmla="*/ 422369 h 2758140"/>
              <a:gd name="connsiteX7" fmla="*/ 0 w 3024385"/>
              <a:gd name="connsiteY7" fmla="*/ 19 h 275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24385" h="2758140">
                <a:moveTo>
                  <a:pt x="0" y="19"/>
                </a:moveTo>
                <a:cubicBezTo>
                  <a:pt x="1353828" y="-4909"/>
                  <a:pt x="2490326" y="967774"/>
                  <a:pt x="2703578" y="2304710"/>
                </a:cubicBezTo>
                <a:lnTo>
                  <a:pt x="3024385" y="2310648"/>
                </a:lnTo>
                <a:lnTo>
                  <a:pt x="2508609" y="2758140"/>
                </a:lnTo>
                <a:lnTo>
                  <a:pt x="1980945" y="2309519"/>
                </a:lnTo>
                <a:lnTo>
                  <a:pt x="2290017" y="2305603"/>
                </a:lnTo>
                <a:cubicBezTo>
                  <a:pt x="2055228" y="1236154"/>
                  <a:pt x="1096448" y="418384"/>
                  <a:pt x="1537" y="422369"/>
                </a:cubicBezTo>
                <a:cubicBezTo>
                  <a:pt x="1025" y="281586"/>
                  <a:pt x="512" y="140802"/>
                  <a:pt x="0" y="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98425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black"/>
              </a:solidFill>
            </a:endParaRPr>
          </a:p>
        </p:txBody>
      </p:sp>
      <p:sp>
        <p:nvSpPr>
          <p:cNvPr id="16" name="円/楕円 15"/>
          <p:cNvSpPr/>
          <p:nvPr userDrawn="1"/>
        </p:nvSpPr>
        <p:spPr>
          <a:xfrm>
            <a:off x="5091426" y="1534532"/>
            <a:ext cx="716754" cy="716692"/>
          </a:xfrm>
          <a:prstGeom prst="ellipse">
            <a:avLst/>
          </a:prstGeom>
          <a:solidFill>
            <a:schemeClr val="accent1">
              <a:alpha val="59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 userDrawn="1"/>
        </p:nvSpPr>
        <p:spPr>
          <a:xfrm>
            <a:off x="5091426" y="3189912"/>
            <a:ext cx="716754" cy="716692"/>
          </a:xfrm>
          <a:prstGeom prst="ellipse">
            <a:avLst/>
          </a:prstGeom>
          <a:solidFill>
            <a:schemeClr val="accent1">
              <a:alpha val="59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 userDrawn="1"/>
        </p:nvSpPr>
        <p:spPr>
          <a:xfrm>
            <a:off x="3283064" y="1534532"/>
            <a:ext cx="716754" cy="716692"/>
          </a:xfrm>
          <a:prstGeom prst="ellipse">
            <a:avLst/>
          </a:prstGeom>
          <a:solidFill>
            <a:schemeClr val="accent1">
              <a:alpha val="59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 userDrawn="1"/>
        </p:nvSpPr>
        <p:spPr>
          <a:xfrm>
            <a:off x="3283064" y="3189912"/>
            <a:ext cx="716754" cy="716692"/>
          </a:xfrm>
          <a:prstGeom prst="ellipse">
            <a:avLst/>
          </a:prstGeom>
          <a:solidFill>
            <a:schemeClr val="accent1">
              <a:alpha val="59000"/>
            </a:schemeClr>
          </a:soli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2860" rIns="45720" bIns="22860" rtlCol="0" anchor="ctr"/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0" name="図プレースホルダー 7"/>
          <p:cNvSpPr>
            <a:spLocks noGrp="1"/>
          </p:cNvSpPr>
          <p:nvPr>
            <p:ph type="pic" sz="quarter" idx="16" hasCustomPrompt="1"/>
          </p:nvPr>
        </p:nvSpPr>
        <p:spPr>
          <a:xfrm>
            <a:off x="5295761" y="1742526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1" name="図プレースホルダー 7"/>
          <p:cNvSpPr>
            <a:spLocks noGrp="1"/>
          </p:cNvSpPr>
          <p:nvPr>
            <p:ph type="pic" sz="quarter" idx="17" hasCustomPrompt="1"/>
          </p:nvPr>
        </p:nvSpPr>
        <p:spPr>
          <a:xfrm>
            <a:off x="5295761" y="3394229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2" name="図プレースホルダー 7"/>
          <p:cNvSpPr>
            <a:spLocks noGrp="1"/>
          </p:cNvSpPr>
          <p:nvPr>
            <p:ph type="pic" sz="quarter" idx="18" hasCustomPrompt="1"/>
          </p:nvPr>
        </p:nvSpPr>
        <p:spPr>
          <a:xfrm>
            <a:off x="3487399" y="1738850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3" name="図プレースホルダー 7"/>
          <p:cNvSpPr>
            <a:spLocks noGrp="1"/>
          </p:cNvSpPr>
          <p:nvPr>
            <p:ph type="pic" sz="quarter" idx="19" hasCustomPrompt="1"/>
          </p:nvPr>
        </p:nvSpPr>
        <p:spPr>
          <a:xfrm>
            <a:off x="3487399" y="3390553"/>
            <a:ext cx="308084" cy="308057"/>
          </a:xfrm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kumimoji="1" lang="en-US" altLang="ja-JP" dirty="0" smtClean="0"/>
              <a:t>ICON</a:t>
            </a:r>
            <a:endParaRPr kumimoji="1" lang="ja-JP" altLang="en-US" dirty="0"/>
          </a:p>
        </p:txBody>
      </p:sp>
      <p:sp>
        <p:nvSpPr>
          <p:cNvPr id="24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6293726" y="1557977"/>
            <a:ext cx="2404641" cy="872061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6293726" y="1268262"/>
            <a:ext cx="240464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6293726" y="3502639"/>
            <a:ext cx="2404641" cy="872061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93726" y="3212924"/>
            <a:ext cx="2404641" cy="386602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469070" y="1559069"/>
            <a:ext cx="2404641" cy="872061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11"/>
          <p:cNvSpPr>
            <a:spLocks noGrp="1"/>
          </p:cNvSpPr>
          <p:nvPr>
            <p:ph type="body" sz="quarter" idx="24" hasCustomPrompt="1"/>
          </p:nvPr>
        </p:nvSpPr>
        <p:spPr>
          <a:xfrm>
            <a:off x="469070" y="1269354"/>
            <a:ext cx="2404641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11"/>
          <p:cNvSpPr>
            <a:spLocks noGrp="1"/>
          </p:cNvSpPr>
          <p:nvPr>
            <p:ph type="body" sz="quarter" idx="25" hasCustomPrompt="1"/>
          </p:nvPr>
        </p:nvSpPr>
        <p:spPr>
          <a:xfrm>
            <a:off x="469070" y="3503731"/>
            <a:ext cx="2404641" cy="872061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11"/>
          <p:cNvSpPr>
            <a:spLocks noGrp="1"/>
          </p:cNvSpPr>
          <p:nvPr>
            <p:ph type="body" sz="quarter" idx="26" hasCustomPrompt="1"/>
          </p:nvPr>
        </p:nvSpPr>
        <p:spPr>
          <a:xfrm>
            <a:off x="469070" y="3214016"/>
            <a:ext cx="2404641" cy="386602"/>
          </a:xfrm>
        </p:spPr>
        <p:txBody>
          <a:bodyPr anchor="t">
            <a:noAutofit/>
          </a:bodyPr>
          <a:lstStyle>
            <a:lvl1pPr algn="r">
              <a:lnSpc>
                <a:spcPct val="120000"/>
              </a:lnSpc>
              <a:defRPr sz="1600" spc="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726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2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75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8" grpId="0" animBg="1"/>
      <p:bldP spid="9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26" Type="http://schemas.openxmlformats.org/officeDocument/2006/relationships/slideLayout" Target="../slideLayouts/slideLayout30.xml"/><Relationship Id="rId39" Type="http://schemas.openxmlformats.org/officeDocument/2006/relationships/slideLayout" Target="../slideLayouts/slideLayout43.xml"/><Relationship Id="rId3" Type="http://schemas.openxmlformats.org/officeDocument/2006/relationships/slideLayout" Target="../slideLayouts/slideLayout7.xml"/><Relationship Id="rId21" Type="http://schemas.openxmlformats.org/officeDocument/2006/relationships/slideLayout" Target="../slideLayouts/slideLayout25.xml"/><Relationship Id="rId34" Type="http://schemas.openxmlformats.org/officeDocument/2006/relationships/slideLayout" Target="../slideLayouts/slideLayout38.xml"/><Relationship Id="rId42" Type="http://schemas.openxmlformats.org/officeDocument/2006/relationships/slideLayout" Target="../slideLayouts/slideLayout46.xml"/><Relationship Id="rId47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4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5" Type="http://schemas.openxmlformats.org/officeDocument/2006/relationships/slideLayout" Target="../slideLayouts/slideLayout29.xml"/><Relationship Id="rId33" Type="http://schemas.openxmlformats.org/officeDocument/2006/relationships/slideLayout" Target="../slideLayouts/slideLayout37.xml"/><Relationship Id="rId38" Type="http://schemas.openxmlformats.org/officeDocument/2006/relationships/slideLayout" Target="../slideLayouts/slideLayout42.xml"/><Relationship Id="rId46" Type="http://schemas.openxmlformats.org/officeDocument/2006/relationships/slideLayout" Target="../slideLayouts/slideLayout50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slideLayout" Target="../slideLayouts/slideLayout24.xml"/><Relationship Id="rId29" Type="http://schemas.openxmlformats.org/officeDocument/2006/relationships/slideLayout" Target="../slideLayouts/slideLayout33.xml"/><Relationship Id="rId41" Type="http://schemas.openxmlformats.org/officeDocument/2006/relationships/slideLayout" Target="../slideLayouts/slideLayout45.xml"/><Relationship Id="rId54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24" Type="http://schemas.openxmlformats.org/officeDocument/2006/relationships/slideLayout" Target="../slideLayouts/slideLayout28.xml"/><Relationship Id="rId32" Type="http://schemas.openxmlformats.org/officeDocument/2006/relationships/slideLayout" Target="../slideLayouts/slideLayout36.xml"/><Relationship Id="rId37" Type="http://schemas.openxmlformats.org/officeDocument/2006/relationships/slideLayout" Target="../slideLayouts/slideLayout41.xml"/><Relationship Id="rId40" Type="http://schemas.openxmlformats.org/officeDocument/2006/relationships/slideLayout" Target="../slideLayouts/slideLayout44.xml"/><Relationship Id="rId45" Type="http://schemas.openxmlformats.org/officeDocument/2006/relationships/slideLayout" Target="../slideLayouts/slideLayout49.xml"/><Relationship Id="rId53" Type="http://schemas.openxmlformats.org/officeDocument/2006/relationships/slideLayout" Target="../slideLayouts/slideLayout57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23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32.xml"/><Relationship Id="rId36" Type="http://schemas.openxmlformats.org/officeDocument/2006/relationships/slideLayout" Target="../slideLayouts/slideLayout40.xml"/><Relationship Id="rId4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31" Type="http://schemas.openxmlformats.org/officeDocument/2006/relationships/slideLayout" Target="../slideLayouts/slideLayout35.xml"/><Relationship Id="rId44" Type="http://schemas.openxmlformats.org/officeDocument/2006/relationships/slideLayout" Target="../slideLayouts/slideLayout48.xml"/><Relationship Id="rId52" Type="http://schemas.openxmlformats.org/officeDocument/2006/relationships/slideLayout" Target="../slideLayouts/slideLayout56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Relationship Id="rId22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9.xml"/><Relationship Id="rId43" Type="http://schemas.openxmlformats.org/officeDocument/2006/relationships/slideLayout" Target="../slideLayouts/slideLayout47.xml"/><Relationship Id="rId48" Type="http://schemas.openxmlformats.org/officeDocument/2006/relationships/slideLayout" Target="../slideLayouts/slideLayout52.xml"/><Relationship Id="rId8" Type="http://schemas.openxmlformats.org/officeDocument/2006/relationships/slideLayout" Target="../slideLayouts/slideLayout12.xml"/><Relationship Id="rId51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4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rot="10800000">
            <a:off x="8211690" y="-685"/>
            <a:ext cx="932310" cy="1175195"/>
          </a:xfrm>
          <a:prstGeom prst="rt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  <a:alpha val="44000"/>
                  <a:lumMod val="93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7200000" scaled="0"/>
          </a:gra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10" name="直角三角形 9"/>
          <p:cNvSpPr/>
          <p:nvPr/>
        </p:nvSpPr>
        <p:spPr>
          <a:xfrm rot="10800000">
            <a:off x="7106816" y="-686"/>
            <a:ext cx="2047905" cy="974758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  <a:alpha val="44000"/>
                  <a:lumMod val="93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7200000" scaled="0"/>
            <a:tileRect/>
          </a:gradFill>
          <a:ln w="762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16377">
              <a:buClrTx/>
              <a:buFontTx/>
              <a:buNone/>
            </a:pPr>
            <a:endParaRPr kumimoji="1" lang="ja-JP" altLang="en-US" sz="1600" kern="1200">
              <a:solidFill>
                <a:prstClr val="white"/>
              </a:solidFill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96154" y="96475"/>
            <a:ext cx="8371656" cy="562563"/>
          </a:xfrm>
          <a:prstGeom prst="rect">
            <a:avLst/>
          </a:prstGeom>
        </p:spPr>
        <p:txBody>
          <a:bodyPr vert="horz" lIns="81638" tIns="40819" rIns="81638" bIns="40819" rtlCol="0" anchor="ctr">
            <a:noAutofit/>
          </a:bodyPr>
          <a:lstStyle/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3679057"/>
          </a:xfrm>
          <a:prstGeom prst="rect">
            <a:avLst/>
          </a:prstGeom>
        </p:spPr>
        <p:txBody>
          <a:bodyPr vert="horz" lIns="81638" tIns="40819" rIns="81638" bIns="40819" rtlCol="0">
            <a:normAutofit/>
          </a:bodyPr>
          <a:lstStyle/>
          <a:p>
            <a:pPr lvl="0"/>
            <a:r>
              <a:rPr lang="en-US" altLang="ja-JP" dirty="0" smtClean="0"/>
              <a:t>Master Text</a:t>
            </a:r>
            <a:endParaRPr lang="ja-JP" altLang="en-US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707027" y="4795684"/>
            <a:ext cx="3888769" cy="273844"/>
          </a:xfrm>
          <a:prstGeom prst="rect">
            <a:avLst/>
          </a:prstGeom>
        </p:spPr>
        <p:txBody>
          <a:bodyPr vert="horz" lIns="81638" tIns="40819" rIns="81638" bIns="40819" rtlCol="0" anchor="ctr"/>
          <a:lstStyle>
            <a:lvl1pPr algn="r">
              <a:defRPr sz="1100">
                <a:solidFill>
                  <a:schemeClr val="bg1">
                    <a:lumMod val="50000"/>
                    <a:alpha val="70000"/>
                  </a:schemeClr>
                </a:solidFill>
              </a:defRPr>
            </a:lvl1pPr>
          </a:lstStyle>
          <a:p>
            <a:pPr defTabSz="816377">
              <a:buClrTx/>
              <a:buFontTx/>
              <a:buNone/>
            </a:pPr>
            <a:r>
              <a:rPr lang="en-US" kern="1200" smtClean="0">
                <a:solidFill>
                  <a:prstClr val="white">
                    <a:lumMod val="50000"/>
                    <a:alpha val="70000"/>
                  </a:prstClr>
                </a:solidFill>
                <a:latin typeface="Roboto Light"/>
                <a:cs typeface="+mn-cs"/>
              </a:rPr>
              <a:t>The Power of PowerPoint | thepopp.com</a:t>
            </a:r>
            <a:endParaRPr lang="en-US" kern="1200" dirty="0">
              <a:solidFill>
                <a:prstClr val="white">
                  <a:lumMod val="50000"/>
                  <a:alpha val="70000"/>
                </a:prstClr>
              </a:solidFill>
              <a:latin typeface="Roboto Light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86719" y="4795684"/>
            <a:ext cx="453685" cy="273844"/>
          </a:xfrm>
          <a:prstGeom prst="rect">
            <a:avLst/>
          </a:prstGeom>
        </p:spPr>
        <p:txBody>
          <a:bodyPr vert="horz" lIns="81638" tIns="40819" rIns="81638" bIns="40819" rtlCol="0" anchor="ctr"/>
          <a:lstStyle>
            <a:lvl1pPr algn="l">
              <a:defRPr sz="1600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</a:lstStyle>
          <a:p>
            <a:pPr defTabSz="816377">
              <a:buClrTx/>
              <a:buFontTx/>
              <a:buNone/>
            </a:pPr>
            <a:fld id="{387164BF-D67A-46C0-81D2-5BAF67C00C80}" type="slidenum">
              <a:rPr lang="en-US" kern="1200" smtClean="0">
                <a:solidFill>
                  <a:srgbClr val="DEDEDE">
                    <a:lumMod val="75000"/>
                  </a:srgbClr>
                </a:solidFill>
                <a:cs typeface="+mn-cs"/>
              </a:rPr>
              <a:pPr defTabSz="816377">
                <a:buClrTx/>
                <a:buFontTx/>
                <a:buNone/>
              </a:pPr>
              <a:t>‹#›</a:t>
            </a:fld>
            <a:endParaRPr lang="en-US" kern="1200" dirty="0">
              <a:solidFill>
                <a:srgbClr val="DEDEDE">
                  <a:lumMod val="75000"/>
                </a:srgbClr>
              </a:solidFill>
              <a:cs typeface="+mn-cs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01780" y="636535"/>
            <a:ext cx="8540440" cy="0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8645306" y="4754493"/>
            <a:ext cx="0" cy="389008"/>
          </a:xfrm>
          <a:prstGeom prst="line">
            <a:avLst/>
          </a:prstGeom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8468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10" r:id="rId51"/>
    <p:sldLayoutId id="2147483711" r:id="rId52"/>
    <p:sldLayoutId id="2147483712" r:id="rId5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" grpId="0"/>
    </p:bldLst>
  </p:timing>
  <p:hf hdr="0" dt="0"/>
  <p:txStyles>
    <p:titleStyle>
      <a:lvl1pPr algn="l" defTabSz="816377" rtl="0" eaLnBrk="1" latinLnBrk="0" hangingPunct="1">
        <a:spcBef>
          <a:spcPct val="0"/>
        </a:spcBef>
        <a:buNone/>
        <a:defRPr sz="2700" kern="1200" spc="7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816377" rtl="0" eaLnBrk="1" latinLnBrk="0" hangingPunct="1">
        <a:spcBef>
          <a:spcPct val="200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63306" indent="-255118" algn="l" defTabSz="816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71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59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847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45035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223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411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600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8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7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6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53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41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29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06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51520" y="1059582"/>
            <a:ext cx="6624736" cy="23762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dirty="0" smtClean="0">
                <a:latin typeface="Century Gothic" pitchFamily="34" charset="0"/>
              </a:rPr>
              <a:t>Итоговая аттестация 11 класс</a:t>
            </a:r>
            <a:br>
              <a:rPr lang="ru-RU" sz="4400" dirty="0" smtClean="0">
                <a:latin typeface="Century Gothic" pitchFamily="34" charset="0"/>
              </a:rPr>
            </a:br>
            <a:r>
              <a:rPr lang="ru-RU" sz="4400" dirty="0" smtClean="0">
                <a:latin typeface="Century Gothic" pitchFamily="34" charset="0"/>
              </a:rPr>
              <a:t/>
            </a:r>
            <a:br>
              <a:rPr lang="ru-RU" sz="4400" dirty="0" smtClean="0">
                <a:latin typeface="Century Gothic" pitchFamily="34" charset="0"/>
              </a:rPr>
            </a:br>
            <a:r>
              <a:rPr lang="ru-RU" sz="2000" dirty="0" smtClean="0">
                <a:latin typeface="Century Gothic" pitchFamily="34" charset="0"/>
              </a:rPr>
              <a:t>2020-2021 учебный год</a:t>
            </a:r>
            <a:endParaRPr sz="4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251520" y="411510"/>
            <a:ext cx="648072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400" dirty="0" smtClean="0">
                <a:latin typeface="Century Gothic" pitchFamily="34" charset="0"/>
              </a:rPr>
              <a:t>Иностранные </a:t>
            </a:r>
            <a:r>
              <a:rPr lang="ru-RU" sz="2400" dirty="0">
                <a:latin typeface="Century Gothic" pitchFamily="34" charset="0"/>
              </a:rPr>
              <a:t>языки (английский, немецкий, французский). </a:t>
            </a:r>
            <a:endParaRPr sz="2400"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2037961700"/>
              </p:ext>
            </p:extLst>
          </p:nvPr>
        </p:nvGraphicFramePr>
        <p:xfrm>
          <a:off x="323528" y="1707654"/>
          <a:ext cx="8208912" cy="2448272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104456"/>
                <a:gridCol w="4104456"/>
              </a:tblGrid>
              <a:tr h="611930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8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  <a:endParaRPr lang="ru-RU" sz="1800" b="1" i="0" u="none" strike="noStrike" cap="non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  <a:sym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80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мин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3634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entury Gothic" pitchFamily="34" charset="0"/>
                          <a:ea typeface="Arial"/>
                        </a:rPr>
                        <a:t>Тест состоит из 18 тестовых заданий по двум блокам: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Century Gothic" pitchFamily="34" charset="0"/>
                          <a:ea typeface="Arial"/>
                        </a:rPr>
                        <a:t>Аудирование</a:t>
                      </a:r>
                      <a:r>
                        <a:rPr lang="ru-RU" sz="1400" dirty="0" smtClean="0">
                          <a:effectLst/>
                          <a:latin typeface="Century Gothic" pitchFamily="34" charset="0"/>
                          <a:ea typeface="Arial"/>
                        </a:rPr>
                        <a:t> (2 текста: 5 тестовых заданий к каждому тексту с выбором одного правильного ответа);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entury Gothic" pitchFamily="34" charset="0"/>
                          <a:ea typeface="Arial"/>
                        </a:rPr>
                        <a:t>Чтение (2 текста: 1 текст с 5 тестовыми заданиями с выбором одного правильного ответа, 1 текст с 3 тестовыми заданиями открытой формы). 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81722013"/>
              </p:ext>
            </p:extLst>
          </p:nvPr>
        </p:nvGraphicFramePr>
        <p:xfrm>
          <a:off x="395536" y="4327070"/>
          <a:ext cx="8568952" cy="611930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284476"/>
                <a:gridCol w="4284476"/>
              </a:tblGrid>
              <a:tr h="61193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Максимальный балл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30 баллов </a:t>
                      </a:r>
                    </a:p>
                  </a:txBody>
                  <a:tcPr marL="68580" marR="68580" marT="0" marB="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654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251520" y="411510"/>
            <a:ext cx="648072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3600" dirty="0" smtClean="0">
                <a:latin typeface="Century Gothic" pitchFamily="34" charset="0"/>
              </a:rPr>
              <a:t>Информатика.</a:t>
            </a:r>
            <a:endParaRPr sz="2400"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4103015822"/>
              </p:ext>
            </p:extLst>
          </p:nvPr>
        </p:nvGraphicFramePr>
        <p:xfrm>
          <a:off x="251520" y="1419622"/>
          <a:ext cx="8640960" cy="3315760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320480"/>
                <a:gridCol w="4320480"/>
              </a:tblGrid>
              <a:tr h="611930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8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  <a:endParaRPr lang="ru-RU" sz="1800" b="1" i="0" u="none" strike="noStrike" cap="non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  <a:sym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80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мин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3634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Century Gothic" pitchFamily="34" charset="0"/>
                          <a:ea typeface="Arial"/>
                        </a:rPr>
                        <a:t>Тест состоит из 17 заданий: 10 тестовых заданий с выбором одного правильного ответа, 5 тестовых заданий с выбором одного или нескольких правильных ответов, 2 заданий, ориентированных на навыки практического применения. </a:t>
                      </a: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1902766"/>
              </p:ext>
            </p:extLst>
          </p:nvPr>
        </p:nvGraphicFramePr>
        <p:xfrm>
          <a:off x="189604" y="4775189"/>
          <a:ext cx="8915796" cy="353822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457898"/>
                <a:gridCol w="4457898"/>
              </a:tblGrid>
              <a:tr h="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Максимальный балл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30 баллов </a:t>
                      </a:r>
                    </a:p>
                  </a:txBody>
                  <a:tcPr marL="68580" marR="68580" marT="0" marB="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81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Типовые правила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07654"/>
            <a:ext cx="667848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п.44</a:t>
            </a:r>
            <a:r>
              <a:rPr lang="ru-RU" dirty="0"/>
              <a:t>. Выпускникам 11 (12) классов, имеющим за время обучения в 10 (11) и 11 (12) классах годовые, итоговые оценки и оценки итоговых аттестаций "5" по изученным предметам, выдается аттестат об общем среднем образовании с отличием, утвержденный приказом № 39.</a:t>
            </a:r>
          </a:p>
          <a:p>
            <a:endParaRPr lang="ru-RU" dirty="0"/>
          </a:p>
          <a:p>
            <a:r>
              <a:rPr lang="ru-RU" dirty="0"/>
              <a:t>  </a:t>
            </a:r>
            <a:r>
              <a:rPr lang="ru-RU" dirty="0" smtClean="0"/>
              <a:t>п.45</a:t>
            </a:r>
            <a:r>
              <a:rPr lang="ru-RU" dirty="0"/>
              <a:t>. Выпускникам 11 (12) класса, показавшим примерное поведение и имеющим годовые и итоговые оценки "5" по всем предметам в период учебы с 5 по 11 (12) классы и прошедшим итоговую аттестацию по завершении общего среднего образования на оценку "5", выдается аттестат об общем среднем образовании "Алтын </a:t>
            </a:r>
            <a:r>
              <a:rPr lang="ru-RU" dirty="0" err="1"/>
              <a:t>белгі</a:t>
            </a:r>
            <a:r>
              <a:rPr lang="ru-RU" dirty="0"/>
              <a:t>" в соответствии с формой, утвержденной приказом № 39, и знак "Алтын </a:t>
            </a:r>
            <a:r>
              <a:rPr lang="ru-RU" dirty="0" err="1"/>
              <a:t>белгі</a:t>
            </a:r>
            <a:r>
              <a:rPr lang="ru-RU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671704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результатам итоговой аттестации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91631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</a:t>
            </a:r>
            <a:r>
              <a:rPr lang="ru-RU" dirty="0" smtClean="0"/>
              <a:t>.47 </a:t>
            </a:r>
            <a:r>
              <a:rPr lang="ru-RU" dirty="0"/>
              <a:t>1) обучающиеся </a:t>
            </a:r>
            <a:r>
              <a:rPr lang="ru-RU" dirty="0" smtClean="0"/>
              <a:t> </a:t>
            </a:r>
            <a:r>
              <a:rPr lang="ru-RU" dirty="0"/>
              <a:t>11 (12) классов при получении неудовлетворительных оценок по одному или двум предметам допускаются к прохождению в школе повторной итоговой аттестации по данным учебным предметам в форме экзамена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kk-KZ" dirty="0" smtClean="0"/>
              <a:t>2</a:t>
            </a:r>
            <a:r>
              <a:rPr lang="ru-RU" dirty="0"/>
              <a:t>) обучающимся 11 (12) класса при получении неудовлетворительных оценок по трем и более предметам выдается справка, выдаваемая лицам, не завершившим образование, в соответствии с формой, утвержденной приказом Министра образования и науки Республики Казахстан от 12 июня 2009 года № 289 "Об утверждении формы справки, выдаваемой лицам, не завершившим образование"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363838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п.49</a:t>
            </a:r>
            <a:r>
              <a:rPr lang="ru-RU" dirty="0"/>
              <a:t>. Экзаменационные материалы повторной итоговой аттестации разрабатываются школами самостоятельно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Обучающимся </a:t>
            </a:r>
            <a:r>
              <a:rPr lang="ru-RU" dirty="0"/>
              <a:t>11 (12) класса, сдавшим повторную итоговую аттестацию, выдается аттестат об общем среднем образовании, утвержденный приказом № 39.</a:t>
            </a:r>
          </a:p>
        </p:txBody>
      </p:sp>
    </p:spTree>
    <p:extLst>
      <p:ext uri="{BB962C8B-B14F-4D97-AF65-F5344CB8AC3E}">
        <p14:creationId xmlns:p14="http://schemas.microsoft.com/office/powerpoint/2010/main" xmlns="" val="110536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и проведение  </a:t>
            </a:r>
            <a:r>
              <a:rPr lang="ru-RU" dirty="0"/>
              <a:t>экзамена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19622"/>
            <a:ext cx="83529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50. Обучающиеся 9 (10) и 11 (12) классов освобождаются от итоговой аттестации приказами руководителей управлений образования, обучающиеся республиканских школ – приказом Министра образования и науки Республики Казахстан (далее – Министр) в следующих случаях:</a:t>
            </a:r>
          </a:p>
          <a:p>
            <a:endParaRPr lang="ru-RU" dirty="0"/>
          </a:p>
          <a:p>
            <a:r>
              <a:rPr lang="ru-RU" dirty="0"/>
              <a:t>      1) по состоянию здоровья;</a:t>
            </a:r>
          </a:p>
          <a:p>
            <a:endParaRPr lang="ru-RU" dirty="0"/>
          </a:p>
          <a:p>
            <a:r>
              <a:rPr lang="ru-RU" dirty="0"/>
              <a:t>      2) инвалиды І-II группы, инвалиды детства, дети-инвалиды;</a:t>
            </a:r>
          </a:p>
          <a:p>
            <a:endParaRPr lang="ru-RU" dirty="0"/>
          </a:p>
          <a:p>
            <a:r>
              <a:rPr lang="ru-RU" dirty="0"/>
              <a:t>     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</a:r>
          </a:p>
          <a:p>
            <a:endParaRPr lang="ru-RU" dirty="0"/>
          </a:p>
          <a:p>
            <a:r>
              <a:rPr lang="ru-RU" dirty="0"/>
              <a:t>      4) смерти близких родственников (родители, дети, усыновители, </a:t>
            </a:r>
            <a:r>
              <a:rPr lang="ru-RU" dirty="0" err="1"/>
              <a:t>усыновленые</a:t>
            </a:r>
            <a:r>
              <a:rPr lang="ru-RU" dirty="0"/>
              <a:t> полнородные и </a:t>
            </a:r>
            <a:r>
              <a:rPr lang="ru-RU" dirty="0" err="1"/>
              <a:t>неполнородные</a:t>
            </a:r>
            <a:r>
              <a:rPr lang="ru-RU" dirty="0"/>
              <a:t> братья и сестры, дедушка, бабушка);</a:t>
            </a:r>
          </a:p>
          <a:p>
            <a:endParaRPr lang="ru-RU" dirty="0"/>
          </a:p>
          <a:p>
            <a:r>
              <a:rPr lang="ru-RU" dirty="0"/>
              <a:t>      5) чрезвычайных ситуаций социального, природного и техногенного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xmlns="" val="603527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и проведение  экзамена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58775"/>
            <a:ext cx="903649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/>
              <a:t>п</a:t>
            </a:r>
            <a:r>
              <a:rPr lang="ru-RU" sz="1300" dirty="0" smtClean="0"/>
              <a:t>.51</a:t>
            </a:r>
            <a:r>
              <a:rPr lang="ru-RU" sz="1300" dirty="0"/>
              <a:t>. Приказы об освобождении обучающихся от итоговой аттестации издаются на основании следующих документов</a:t>
            </a:r>
            <a:r>
              <a:rPr lang="ru-RU" sz="1300" dirty="0" smtClean="0"/>
              <a:t>:</a:t>
            </a:r>
            <a:endParaRPr lang="ru-RU" sz="1300" dirty="0"/>
          </a:p>
          <a:p>
            <a:r>
              <a:rPr lang="ru-RU" sz="1300" dirty="0"/>
              <a:t>      1) заключения врачебно-консультационной комиссии согласно форме № 035-1/у, утвержденной приказом исполняющего обязанности Министра здравоохранения Республики Казахстан от 23 ноября 2010 года № 907 "Об утверждении форм первичной медицинской документации организаций здравоохранения" (зарегистрированным в Реестре государственной регистрации нормативных правовых актов под № 6697), для категории обучающихся указанных в подпункте 1) и 2) пункта 50 настоящих Правил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2) выписки из решения педсовета и ходатайства школы, для категории обучающихся указанных в пункте 50 настоящих Правил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3) подлинников и копий табелей успеваемости обучающихся (далее - табель) в соответствии с формой, утвержденной приказом Министра образования и науки Республики Казахстан от 23 октября 2007 года № 502 "Об утверждении формы документов строгой отчетности, используемых организациями образования в образовательной деятельности" (зарегистрированный в Реестре государственной регистрации нормативных правовых актов под № 4991), для категории обучающихся указанных в пункте 50 настоящих Правил. Подлинники табелей после сверки с его копиями возвращаются администрации школы</a:t>
            </a:r>
            <a:r>
              <a:rPr lang="ru-RU" sz="1300" dirty="0" smtClean="0"/>
              <a:t>.</a:t>
            </a:r>
            <a:endParaRPr lang="ru-RU" sz="1300" dirty="0"/>
          </a:p>
          <a:p>
            <a:r>
              <a:rPr lang="ru-RU" sz="1300" dirty="0"/>
              <a:t>      Документы, указанные в подпунктах 2) и 3) настоящего пункта, заверяются подписью руководителя и печатью школы</a:t>
            </a:r>
            <a:r>
              <a:rPr lang="ru-RU" dirty="0" smtClean="0"/>
              <a:t>.</a:t>
            </a:r>
          </a:p>
          <a:p>
            <a:r>
              <a:rPr lang="ru-RU" dirty="0"/>
              <a:t>п</a:t>
            </a:r>
            <a:r>
              <a:rPr lang="ru-RU" dirty="0" smtClean="0"/>
              <a:t>. </a:t>
            </a:r>
            <a:r>
              <a:rPr lang="ru-RU" dirty="0"/>
              <a:t>52. Обучающийся 9 (10) и 11 (12) классов, заболевший в период итоговой аттестации, сдает пропущенные экзамены после выздоровления.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402576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и проведение  экзамена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118390" y="1158775"/>
            <a:ext cx="8997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п. </a:t>
            </a:r>
            <a:r>
              <a:rPr lang="ru-RU" dirty="0"/>
              <a:t>52-1. В случаях карантина, чрезвычайных ситуаций социального, природного и техногенного характера дети, </a:t>
            </a:r>
            <a:r>
              <a:rPr lang="ru-RU" dirty="0" smtClean="0"/>
              <a:t>обучающийся </a:t>
            </a:r>
            <a:r>
              <a:rPr lang="ru-RU" dirty="0"/>
              <a:t>в форме экстерната в соответствии Правилами обучения в форме экстерната, утвержденными приказом Министра образования и науки Республики Казахстан от 22 января 2016 года № 61 (зарегистрирован в Реестре государственной регистрации нормативных правовых актов под № 13110) сдают итоговый выпускной экзамен в форме СОЧ с применением дистанционных образовательных </a:t>
            </a:r>
            <a:r>
              <a:rPr lang="ru-RU" dirty="0" smtClean="0"/>
              <a:t>технологий</a:t>
            </a:r>
          </a:p>
          <a:p>
            <a:r>
              <a:rPr lang="ru-RU" dirty="0"/>
              <a:t> </a:t>
            </a:r>
            <a:r>
              <a:rPr lang="ru-RU" dirty="0" smtClean="0"/>
              <a:t>п.53</a:t>
            </a:r>
            <a:r>
              <a:rPr lang="ru-RU" dirty="0"/>
              <a:t>. Досрочная итоговая аттестация выпускников 9 (10) и 11 (12) классов, допускается в случае выезда обучающихся за границу для поступления на учебу или на постоянное место жительства при предъявлении подтверждающих документов и проводится в форме итоговых выпускных экзаменов или государственных выпускных экзаменов не ранее, чем за 2 месяца до окончания учебного года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п.  </a:t>
            </a:r>
            <a:r>
              <a:rPr lang="ru-RU" dirty="0"/>
              <a:t>53-1. В случаях карантина, чрезвычайных ситуаций социального, природного и техногенного характера для выпускников 9 (10) и 11 (12) классов, </a:t>
            </a:r>
            <a:r>
              <a:rPr lang="ru-RU" dirty="0" err="1"/>
              <a:t>выежающих</a:t>
            </a:r>
            <a:r>
              <a:rPr lang="ru-RU" dirty="0"/>
              <a:t> за границу для поступления на учебу или на постоянное место жительство при предъявлении подтверждающих документов, организуются итоговые выпускные экзамены или государственные выпускные экзамены с применением дистанционных образовательных технологий в режиме онлайн, не ранее, чем за 2 месяца до окончания учебного года.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3519802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и проведение  экзамена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6424" y="1158775"/>
            <a:ext cx="91375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п. </a:t>
            </a:r>
            <a:r>
              <a:rPr lang="ru-RU" sz="1100" dirty="0"/>
              <a:t>54. Выпускники 11 (12) класса, выезжавшие на учебу за рубеж по линии международного обмена, и окончившие там образовательные учреждения, итоговую аттестацию за 11 (12) класс проходят в школах Республики Казахстан после окончании учебы за рубежом.</a:t>
            </a:r>
          </a:p>
          <a:p>
            <a:r>
              <a:rPr lang="ru-RU" sz="1100" dirty="0" smtClean="0"/>
              <a:t>      </a:t>
            </a:r>
            <a:r>
              <a:rPr lang="ru-RU" sz="1100" dirty="0"/>
              <a:t>До начала итоговой аттестации решением школьной комиссии данные выпускники проходят аттестацию по предметам инвариантного компонента Типового учебного плана, утвержденного приказом Министра образования и науки Республики Казахстан от 8 ноября 2012 года № 500 "Об утверждении типовых учебных планов начального, основного среднего, общего среднего образования Республики Казахстан" (зарегистрированный в Реестре государственной регистрации нормативных правовых актов под № 8170) не изучавшимся за рубежом.</a:t>
            </a:r>
          </a:p>
          <a:p>
            <a:r>
              <a:rPr lang="ru-RU" sz="1100" dirty="0" smtClean="0"/>
              <a:t>      </a:t>
            </a:r>
            <a:r>
              <a:rPr lang="ru-RU" sz="1100" dirty="0"/>
              <a:t>Сроки проведения итоговой аттестации устанавливаются решением педсовета.</a:t>
            </a:r>
          </a:p>
          <a:p>
            <a:r>
              <a:rPr lang="ru-RU" sz="1100" dirty="0" smtClean="0"/>
              <a:t>      </a:t>
            </a:r>
            <a:r>
              <a:rPr lang="ru-RU" sz="1100" dirty="0"/>
              <a:t>После прохождения итоговой аттестации им выдается аттестат об общем среднем образовании, утвержденный приказом № 39, с учетом отметок по предметам, изучавшимся за рубежом, годовых и итоговых оценок, полученных в предыдущих классах в школах Республики Казахстан.</a:t>
            </a:r>
          </a:p>
          <a:p>
            <a:r>
              <a:rPr lang="ru-RU" sz="1100" dirty="0" smtClean="0"/>
              <a:t>      </a:t>
            </a:r>
            <a:r>
              <a:rPr lang="ru-RU" sz="1100" dirty="0"/>
              <a:t>Выпускникам, выезжавшим на учебу за рубеж по линии международного обмена, и окончившим там образовательные учреждения, а также имеющим за время обучения в 10 (11) и 11 (12) классах в Республике Казахстан или за рубежом годовые, итоговые оценки и оценки по итоговой аттестации "5" по изученным предметам, выдается аттестат об общем среднем образовании с отличием, утвержденный приказом № 39.</a:t>
            </a:r>
          </a:p>
          <a:p>
            <a:r>
              <a:rPr lang="ru-RU" sz="1100" dirty="0" smtClean="0"/>
              <a:t>      </a:t>
            </a:r>
            <a:r>
              <a:rPr lang="ru-RU" sz="1100" dirty="0"/>
              <a:t>Выпускникам, выезжавшим на учебу за рубеж по линии международного обмена и окончившим там образовательные учреждения, а также имеющим годовые, итоговые оценки "5" по всем предметам в период учебы с 5 по 11 (12) классы в Республике Казахстан или за рубежом и прошедшим итоговую аттестацию на оценку "5", выдается аттестат об общем среднем образовании "Алтын </a:t>
            </a:r>
            <a:r>
              <a:rPr lang="ru-RU" sz="1100" dirty="0" err="1"/>
              <a:t>белгі</a:t>
            </a:r>
            <a:r>
              <a:rPr lang="ru-RU" sz="1100" dirty="0"/>
              <a:t>" в соответствии с формой, утвержденной приказом № 39, и знак "Алтын </a:t>
            </a:r>
            <a:r>
              <a:rPr lang="ru-RU" sz="1100" dirty="0" err="1"/>
              <a:t>белгі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2270524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 и проведения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03598"/>
            <a:ext cx="831641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</a:rPr>
              <a:t>п.60</a:t>
            </a:r>
            <a:r>
              <a:rPr lang="ru-RU" dirty="0">
                <a:latin typeface="Arial" panose="020B0604020202020204" pitchFamily="34" charset="0"/>
              </a:rPr>
              <a:t>. Письменные экзамены проводятся в просторных классных помещениях, где обучающиеся 11 (12) класса садятся по одному. </a:t>
            </a:r>
            <a:endParaRPr lang="ru-RU" dirty="0" smtClean="0">
              <a:latin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</a:rPr>
              <a:t>Для </a:t>
            </a:r>
            <a:r>
              <a:rPr lang="ru-RU" dirty="0">
                <a:latin typeface="Arial" panose="020B0604020202020204" pitchFamily="34" charset="0"/>
              </a:rPr>
              <a:t>выполнения письменных работ и подготовки к устным ответам обучающимся выдается бумага со штампом школы. Обучающиеся, выполнившие работу, сдают ее Комиссии вместе с черновиками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      Обучающиеся, не закончившие работу в отведенное для экзамена время, сдают ее </a:t>
            </a:r>
            <a:r>
              <a:rPr lang="ru-RU" dirty="0" smtClean="0">
                <a:latin typeface="Arial" panose="020B0604020202020204" pitchFamily="34" charset="0"/>
              </a:rPr>
              <a:t>незаконченной</a:t>
            </a:r>
          </a:p>
          <a:p>
            <a:r>
              <a:rPr lang="ru-RU" dirty="0">
                <a:latin typeface="Arial" panose="020B0604020202020204" pitchFamily="34" charset="0"/>
              </a:rPr>
              <a:t>п. 61. В период проведения письменного экзамена (кроме диктанта) обучающемуся разрешается выйти на 5 минут из классного помещения. В этом случае он сдает работу Комиссии, на экзаменационной работе отмечается продолжительность отсутствия обучающегося на экзамене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      Для детей с особыми образовательными потребностями предоставляется более продолжительное время для </a:t>
            </a:r>
            <a:r>
              <a:rPr lang="ru-RU" dirty="0" smtClean="0">
                <a:latin typeface="Arial" panose="020B0604020202020204" pitchFamily="34" charset="0"/>
              </a:rPr>
              <a:t>перерыва</a:t>
            </a:r>
          </a:p>
          <a:p>
            <a:r>
              <a:rPr lang="ru-RU" dirty="0">
                <a:latin typeface="Arial" panose="020B0604020202020204" pitchFamily="34" charset="0"/>
              </a:rPr>
              <a:t>п. 62. По окончании письменного экзамена и тестирования члены Комиссии проверяют работы обучающихся в здании школы, кроме работ претендентов на получение аттестатов об общем среднем образовании "Алтын </a:t>
            </a:r>
            <a:r>
              <a:rPr lang="ru-RU" dirty="0" err="1">
                <a:latin typeface="Arial" panose="020B0604020202020204" pitchFamily="34" charset="0"/>
              </a:rPr>
              <a:t>белгі</a:t>
            </a:r>
            <a:r>
              <a:rPr lang="ru-RU" dirty="0" smtClean="0">
                <a:latin typeface="Arial" panose="020B0604020202020204" pitchFamily="34" charset="0"/>
              </a:rPr>
              <a:t>".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      Непроверенные работы сдаются на хранение руководителю школы. При проверке ошибки подчеркиваются. В эссе, за курс общего среднего образования, количество ошибок указывается отдельно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8508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и проведения 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03598"/>
            <a:ext cx="8316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На письменные работы по математике (алгебре), оцененные на "2" и "5", Комиссией школы даются рецензии.</a:t>
            </a:r>
          </a:p>
          <a:p>
            <a:endParaRPr lang="ru-RU" dirty="0"/>
          </a:p>
          <a:p>
            <a:r>
              <a:rPr lang="ru-RU" dirty="0"/>
              <a:t>      В 9 (10) классе работы проверяются согласно схеме выставления баллов.</a:t>
            </a:r>
          </a:p>
          <a:p>
            <a:endParaRPr lang="ru-RU" dirty="0"/>
          </a:p>
          <a:p>
            <a:r>
              <a:rPr lang="ru-RU" dirty="0"/>
              <a:t>      Эссе в 11 (12) классе оценивается двумя оценками, письменная экзаменационная работа по математике (алгебре) за курс основного и общего среднего образования – одной.</a:t>
            </a:r>
          </a:p>
          <a:p>
            <a:endParaRPr lang="ru-RU" dirty="0"/>
          </a:p>
          <a:p>
            <a:r>
              <a:rPr lang="ru-RU" dirty="0"/>
              <a:t>      По итогам эссе оценка за орфографию и грамматику выставляется по языковым предметам, оценка за содержание выставляется по литературе.</a:t>
            </a:r>
          </a:p>
          <a:p>
            <a:endParaRPr lang="ru-RU" dirty="0"/>
          </a:p>
          <a:p>
            <a:r>
              <a:rPr lang="ru-RU" dirty="0"/>
              <a:t>      В случае выбора выпускниками литературы из перечня предметов по выбору для итоговой аттестации оценка выставляется только по данному предмету.</a:t>
            </a:r>
          </a:p>
        </p:txBody>
      </p:sp>
    </p:spTree>
    <p:extLst>
      <p:ext uri="{BB962C8B-B14F-4D97-AF65-F5344CB8AC3E}">
        <p14:creationId xmlns:p14="http://schemas.microsoft.com/office/powerpoint/2010/main" xmlns="" val="87585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Нормативно- правовое обеспечение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4274" y="1491630"/>
            <a:ext cx="7934189" cy="2981220"/>
          </a:xfrm>
        </p:spPr>
        <p:txBody>
          <a:bodyPr/>
          <a:lstStyle/>
          <a:p>
            <a:r>
              <a:rPr lang="ru-RU" sz="1800" dirty="0">
                <a:latin typeface="Century Gothic" pitchFamily="34" charset="0"/>
              </a:rPr>
              <a:t>Типовых правил проведения текущего контроля успеваемости, промежуточной и итоговой аттестации обучающихся для организаций среднего образования</a:t>
            </a:r>
          </a:p>
          <a:p>
            <a:r>
              <a:rPr lang="ru-RU" sz="1800" dirty="0">
                <a:latin typeface="Century Gothic" pitchFamily="34" charset="0"/>
              </a:rPr>
              <a:t>Приказ Министра образования и науки Республики Казахстан от 18 марта 2008 года № 125.</a:t>
            </a:r>
          </a:p>
          <a:p>
            <a:r>
              <a:rPr lang="ru-RU" sz="1800" dirty="0">
                <a:latin typeface="Century Gothic" pitchFamily="34" charset="0"/>
              </a:rPr>
              <a:t>Глава 4. Порядок проведения итоговой аттестации обучающихся</a:t>
            </a:r>
          </a:p>
          <a:p>
            <a:r>
              <a:rPr lang="ru-RU" sz="1800" dirty="0">
                <a:latin typeface="Century Gothic" pitchFamily="34" charset="0"/>
              </a:rPr>
              <a:t>2) государственных выпускных экзаменов для обучающихся 11 (12) класса</a:t>
            </a:r>
            <a:r>
              <a:rPr lang="ru-RU" sz="2000" dirty="0" smtClean="0">
                <a:latin typeface="Century Gothic" pitchFamily="34" charset="0"/>
              </a:rPr>
              <a:t>.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1288780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 и проведения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03598"/>
            <a:ext cx="83164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511373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63. Письменные экзаменационные работы во всех классах школы начинаются в 9 часов 00 минут утра по местному времени. В исключительных случаях (при наличии в школе большого числа обучающихся) для соблюдения пунктов настоящих Правил допускается проведение экзаменов в 2-3 потока.</a:t>
            </a:r>
          </a:p>
          <a:p>
            <a:endParaRPr lang="ru-RU" dirty="0"/>
          </a:p>
          <a:p>
            <a:r>
              <a:rPr lang="ru-RU" dirty="0"/>
              <a:t>      Пакеты с темами эссе вскрываются за 15 минут до начала экзамена в присутствии обучающихся и членов Комиссии школы.</a:t>
            </a:r>
          </a:p>
          <a:p>
            <a:endParaRPr lang="ru-RU" dirty="0"/>
          </a:p>
          <a:p>
            <a:r>
              <a:rPr lang="ru-RU" dirty="0"/>
              <a:t>      Пакеты с материалами по математике в </a:t>
            </a:r>
            <a:r>
              <a:rPr lang="ru-RU" dirty="0" smtClean="0"/>
              <a:t> </a:t>
            </a:r>
            <a:r>
              <a:rPr lang="ru-RU" dirty="0"/>
              <a:t>11 классах вскрываются за 1 час до начала экзаменов в присутствии только членов Комиссии школы для проверки правильности условий предложенных </a:t>
            </a:r>
            <a:r>
              <a:rPr lang="ru-RU" dirty="0" smtClean="0"/>
              <a:t>заданий.</a:t>
            </a:r>
          </a:p>
          <a:p>
            <a:r>
              <a:rPr lang="ru-RU" dirty="0"/>
              <a:t>64. На устном экзамене в 11 (12) классе для подготовки ответа обучающемуся предоставляется не менее 20 минут. Если обучающийся не ответил на вопросы по билету, Комиссия разрешает ему взять второй билет (оценка в данном случае снижается на 1 балл).</a:t>
            </a:r>
          </a:p>
        </p:txBody>
      </p:sp>
    </p:spTree>
    <p:extLst>
      <p:ext uri="{BB962C8B-B14F-4D97-AF65-F5344CB8AC3E}">
        <p14:creationId xmlns:p14="http://schemas.microsoft.com/office/powerpoint/2010/main" xmlns="" val="4196110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21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03598"/>
            <a:ext cx="88924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</a:rPr>
              <a:t>п 65</a:t>
            </a:r>
            <a:r>
              <a:rPr lang="ru-RU" dirty="0">
                <a:latin typeface="Arial" panose="020B0604020202020204" pitchFamily="34" charset="0"/>
              </a:rPr>
              <a:t>. Тестирование проводится в пределах учебных предметов, определенных подпунктом 4) и 5) пункта 39 настоящих Правил, с помощью тестовых заданий, разработанных Республиканским государственным казенным предприятием "Национальный центр тестирования" (далее – НЦТ) в соответствии с ГОСО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</a:rPr>
              <a:t>. 66</a:t>
            </a:r>
            <a:r>
              <a:rPr lang="ru-RU" dirty="0">
                <a:latin typeface="Arial" panose="020B0604020202020204" pitchFamily="34" charset="0"/>
              </a:rPr>
              <a:t>. В 11 (12) классе на тестирование отводится по каждому предмету 80 минут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</a:rPr>
              <a:t> п. 67</a:t>
            </a:r>
            <a:r>
              <a:rPr lang="ru-RU" dirty="0">
                <a:latin typeface="Arial" panose="020B0604020202020204" pitchFamily="34" charset="0"/>
              </a:rPr>
              <a:t>. Проверка результатов теста осуществляется в школе Комиссией, формируемой при школе тот же день на основании предоставленных им кодов правильных ответов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</a:rPr>
              <a:t> п. </a:t>
            </a:r>
            <a:r>
              <a:rPr lang="ru-RU" dirty="0">
                <a:latin typeface="Arial" panose="020B0604020202020204" pitchFamily="34" charset="0"/>
              </a:rPr>
              <a:t>68. Количество и форма тестовых заданий, форма листа ответов для тестирования определяются спецификацией теста в разрезе каждого предмета, профиля и языка обучения. Спецификация теста разрабатывает НЦТ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</a:rPr>
              <a:t>п. </a:t>
            </a:r>
            <a:r>
              <a:rPr lang="ru-RU" dirty="0">
                <a:latin typeface="Arial" panose="020B0604020202020204" pitchFamily="34" charset="0"/>
              </a:rPr>
              <a:t>69. После проведения устных или письменных экзаменов, тестирования по каждому предмету в 11 (12) классе Комиссия в тот же день выставляет обучающимся экзаменационные и итоговые оценки и вносит их в бумажный и электронный Протокол экзамена (тестирования) и итоговых оценок за курс обучения на уровне общего среднего образования по форме согласно приложению 3 к настоящим Правилам.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4095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22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0" y="1203598"/>
            <a:ext cx="831641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</a:rPr>
              <a:t>п.70</a:t>
            </a:r>
            <a:r>
              <a:rPr lang="ru-RU" dirty="0">
                <a:latin typeface="Arial" panose="020B0604020202020204" pitchFamily="34" charset="0"/>
              </a:rPr>
              <a:t>. При выставлении итоговой оценки обучающимся, находившимся на лечении в лечебном учреждении, где были организованы учебные занятия, учитываются четвертные (полугодовые) и годовые оценки, полученные ими в школе (классе или группе) при лечебном учреждении.</a:t>
            </a:r>
          </a:p>
          <a:p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</a:rPr>
              <a:t>п.  </a:t>
            </a:r>
            <a:r>
              <a:rPr lang="ru-RU" dirty="0">
                <a:latin typeface="Arial" panose="020B0604020202020204" pitchFamily="34" charset="0"/>
              </a:rPr>
              <a:t>71. Оценки, полученные обучающимися на устном экзамене в 11 (12) классе, объявляются им после окончания экзамена в данном классе или группе.</a:t>
            </a:r>
          </a:p>
          <a:p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      На основании письменного заявления обучающийся в присутствии председателя Комиссии школы </a:t>
            </a:r>
            <a:r>
              <a:rPr lang="ru-RU" dirty="0" err="1">
                <a:latin typeface="Arial" panose="020B0604020202020204" pitchFamily="34" charset="0"/>
              </a:rPr>
              <a:t>ознакамливается</a:t>
            </a:r>
            <a:r>
              <a:rPr lang="ru-RU" dirty="0">
                <a:latin typeface="Arial" panose="020B0604020202020204" pitchFamily="34" charset="0"/>
              </a:rPr>
              <a:t> с результатами проверки своей письменной работы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</a:p>
          <a:p>
            <a:endParaRPr lang="ru-RU" dirty="0" smtClean="0">
              <a:latin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</a:rPr>
              <a:t>п..72.Обучающиеся </a:t>
            </a:r>
            <a:r>
              <a:rPr lang="ru-RU" dirty="0">
                <a:latin typeface="Arial" panose="020B0604020202020204" pitchFamily="34" charset="0"/>
              </a:rPr>
              <a:t>9 (10) и 11 (12) классов, получившие оценку "2" на очередном экзамене, допускаются к следующему экзамену.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196707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23</a:t>
            </a:fld>
            <a:endParaRPr lang="en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/>
              <a:t>73. При выведении итоговых оценок по предмету в 9 (10) классах итоговая оценка выставляется на основании результатов экзамена (по </a:t>
            </a:r>
            <a:r>
              <a:rPr lang="ru-RU" sz="1300" dirty="0" err="1"/>
              <a:t>пятибальной</a:t>
            </a:r>
            <a:r>
              <a:rPr lang="ru-RU" sz="1300" dirty="0"/>
              <a:t> шкале) и четвертных оценок за учебный год (по </a:t>
            </a:r>
            <a:r>
              <a:rPr lang="ru-RU" sz="1300" dirty="0" err="1"/>
              <a:t>пятибальной</a:t>
            </a:r>
            <a:r>
              <a:rPr lang="ru-RU" sz="1300" dirty="0"/>
              <a:t> шкале) в процентном соотношении 30 на 70. Округление итоговой оценки проводиться к ближайшему целому</a:t>
            </a:r>
            <a:r>
              <a:rPr lang="ru-RU" sz="1300" dirty="0" smtClean="0"/>
              <a:t>.</a:t>
            </a:r>
            <a:endParaRPr lang="ru-RU" sz="1300" dirty="0"/>
          </a:p>
          <a:p>
            <a:r>
              <a:rPr lang="ru-RU" sz="1300" dirty="0"/>
              <a:t>      При выведении итоговых оценок по предмету в 11(12) классах надлежит руководствоваться следующим:</a:t>
            </a:r>
          </a:p>
          <a:p>
            <a:endParaRPr lang="ru-RU" sz="1300" dirty="0"/>
          </a:p>
          <a:p>
            <a:r>
              <a:rPr lang="ru-RU" sz="1300" dirty="0"/>
              <a:t>      1) итоговая оценка по предмету определяется на основании годовой и экзаменационной с учетом четвертных (полугодовых) оценок за текущий учебный год (учитывается при экзаменационной оценке "4" или "5");</a:t>
            </a:r>
          </a:p>
          <a:p>
            <a:endParaRPr lang="ru-RU" sz="1300" dirty="0"/>
          </a:p>
          <a:p>
            <a:r>
              <a:rPr lang="ru-RU" sz="1300" dirty="0"/>
              <a:t>      2) при неудовлетворительной экзаменационной оценке не выставляется положительная итоговая оценка;</a:t>
            </a:r>
          </a:p>
          <a:p>
            <a:endParaRPr lang="ru-RU" sz="1300" dirty="0"/>
          </a:p>
          <a:p>
            <a:r>
              <a:rPr lang="ru-RU" sz="1300" dirty="0"/>
              <a:t>      3) итоговая оценка выставляется не выше экзаменационной;</a:t>
            </a:r>
          </a:p>
          <a:p>
            <a:endParaRPr lang="ru-RU" sz="1300" dirty="0"/>
          </a:p>
          <a:p>
            <a:r>
              <a:rPr lang="ru-RU" sz="1300" dirty="0"/>
              <a:t>      4) в случае, если в 11 (12) классах не выбраны предметы углубленного и стандартного уровней инвариантного компонента, в аттестат об общем среднем образовании выставляется итоговая оценка по этим предметам за 9 класс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03013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24</a:t>
            </a:fld>
            <a:endParaRPr lang="en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126118"/>
            <a:ext cx="885698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74. При несогласии с оценкой, выставленной за письменную работу или результатом тестирования, обучающийся обращается до 13 часов 00 минут следующего дня после объявления экзаменационной оценки в Комиссию, созданную при районных, городских отделах образования, управлениях образования, а также при Министерстве для обучающихся республиканских школ.</a:t>
            </a:r>
          </a:p>
          <a:p>
            <a:endParaRPr lang="ru-RU" dirty="0"/>
          </a:p>
          <a:p>
            <a:r>
              <a:rPr lang="ru-RU" dirty="0"/>
              <a:t>      75. Для проведения итоговой </a:t>
            </a:r>
            <a:r>
              <a:rPr lang="ru-RU" dirty="0" err="1"/>
              <a:t>атестации</a:t>
            </a:r>
            <a:r>
              <a:rPr lang="ru-RU" dirty="0"/>
              <a:t> в срок до 1 февраля текущего года создается Комиссия: при школах - приказом директора школы, при районном, городском отделе образования - приказом его руководителя, при управлении образования - приказом его руководителя, при Министерстве (для республиканских школ) - приказом Министра.</a:t>
            </a:r>
          </a:p>
          <a:p>
            <a:endParaRPr lang="ru-RU" dirty="0"/>
          </a:p>
          <a:p>
            <a:r>
              <a:rPr lang="ru-RU" dirty="0"/>
              <a:t>      76. В состав Комиссии при школе включаются учителя-предметники и заместители директора школы (при наличии), представители общественных организаций (при наличии) и родительских комитетов. Комиссию возглавляет директор школы или лицо, заменяющее его.</a:t>
            </a:r>
          </a:p>
          <a:p>
            <a:endParaRPr lang="ru-RU" dirty="0"/>
          </a:p>
          <a:p>
            <a:r>
              <a:rPr lang="ru-RU" dirty="0"/>
              <a:t>      Количество членов Комиссии при школе составляет не менее пяти человек при одном выпускном класс-комплекте основной и средней школы, и не менее семи человек при двух и более выпускных класс-комплектах основной и средней школы.</a:t>
            </a:r>
          </a:p>
        </p:txBody>
      </p:sp>
    </p:spTree>
    <p:extLst>
      <p:ext uri="{BB962C8B-B14F-4D97-AF65-F5344CB8AC3E}">
        <p14:creationId xmlns:p14="http://schemas.microsoft.com/office/powerpoint/2010/main" xmlns="" val="3644258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25</a:t>
            </a:fld>
            <a:endParaRPr lang="en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0886" y="1110651"/>
            <a:ext cx="91054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300" dirty="0"/>
              <a:t>80. Комиссией, формируемой при школе, осуществляются следующие мероприятия</a:t>
            </a:r>
            <a:r>
              <a:rPr lang="ru-RU" sz="1300" dirty="0" smtClean="0"/>
              <a:t>:</a:t>
            </a:r>
            <a:endParaRPr lang="ru-RU" sz="1300" dirty="0"/>
          </a:p>
          <a:p>
            <a:r>
              <a:rPr lang="ru-RU" sz="1300" dirty="0"/>
              <a:t>      1) проведение разъяснительных работ для обучающихся, педагогов и родителей по вопросам проведения итоговой аттестации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2) формирование и направление в филиал НЦТ списков обучающихся 11 (12) класса, сдающих итоговую аттестацию с указанием перечня предметов, выбранных обучающимися 11 (12) класса, в срок до 1 марта текущего года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3) организация работы по проведению итоговой аттестации, а также подготовке обучающихся к итоговой аттестации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4) рассмотрение письменных экзаменационных работ обучающихся 9 (10) и 11 (12) классов, кроме работ претендентов на получение аттестатов об общем среднем образовании "Алтын </a:t>
            </a:r>
            <a:r>
              <a:rPr lang="ru-RU" sz="1300" dirty="0" err="1"/>
              <a:t>белгі</a:t>
            </a:r>
            <a:r>
              <a:rPr lang="ru-RU" sz="1300" dirty="0" smtClean="0"/>
              <a:t>";</a:t>
            </a:r>
            <a:endParaRPr lang="ru-RU" sz="1300" dirty="0"/>
          </a:p>
          <a:p>
            <a:r>
              <a:rPr lang="ru-RU" sz="1300" dirty="0"/>
              <a:t>      5) после завершения письменных экзаменационных работ направляет электронный вариант Протокола в отделы или управления образования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6) выдача и использование результатов тестирования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7) 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1300" dirty="0" err="1"/>
              <a:t>белгі</a:t>
            </a:r>
            <a:r>
              <a:rPr lang="ru-RU" sz="1300" dirty="0"/>
              <a:t>" на рассмотрение Комиссии, формируемыми при управлении образования (республиканские школы на рассмотрение Комиссии, формируемыми при Министерстве) через отделы образования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8) перевод баллов результатов тестирования в оценки в соответствии со Шкалой перевода баллов тестирования в оценки аттестата о среднем общем образовании согласно приложению 4 к настоящим Правилам</a:t>
            </a:r>
            <a:r>
              <a:rPr lang="ru-RU" sz="1300" dirty="0" smtClean="0"/>
              <a:t>;</a:t>
            </a:r>
            <a:endParaRPr lang="ru-RU" sz="1300" dirty="0"/>
          </a:p>
          <a:p>
            <a:r>
              <a:rPr lang="ru-RU" sz="1300" dirty="0"/>
              <a:t>      9) рассмотрение обоснованности предложений, поступивших на апелляцию и принятие решения.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52446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59918"/>
            <a:ext cx="5258400" cy="766200"/>
          </a:xfrm>
        </p:spPr>
        <p:txBody>
          <a:bodyPr/>
          <a:lstStyle/>
          <a:p>
            <a:r>
              <a:rPr lang="kk-KZ" dirty="0" smtClean="0"/>
              <a:t>Организация экзамена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26</a:t>
            </a:fld>
            <a:endParaRPr lang="en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511374"/>
            <a:ext cx="864096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п.82</a:t>
            </a:r>
            <a:r>
              <a:rPr lang="ru-RU" dirty="0"/>
              <a:t>. Заключительное заседание Комиссии, формируемой при школе по подведению итогов работы и принятию решения об утверждении списка обучающихся, награждаемых знаком "Алтын </a:t>
            </a:r>
            <a:r>
              <a:rPr lang="ru-RU" dirty="0" err="1"/>
              <a:t>белгі</a:t>
            </a:r>
            <a:r>
              <a:rPr lang="ru-RU" dirty="0"/>
              <a:t>", проводится не позднее 12 июня текущего года.</a:t>
            </a:r>
          </a:p>
          <a:p>
            <a:r>
              <a:rPr lang="ru-RU" dirty="0" smtClean="0"/>
              <a:t>п.83</a:t>
            </a:r>
            <a:r>
              <a:rPr lang="ru-RU" dirty="0"/>
              <a:t>. Списки обладателей аттестатов об основном среднем образовании с отличием, аттестатов об общем среднем образовании с отличием и об общем среднем образовании "Алтын </a:t>
            </a:r>
            <a:r>
              <a:rPr lang="ru-RU" dirty="0" err="1"/>
              <a:t>белгі</a:t>
            </a:r>
            <a:r>
              <a:rPr lang="ru-RU" dirty="0"/>
              <a:t>" и знака "Алтын </a:t>
            </a:r>
            <a:r>
              <a:rPr lang="ru-RU" dirty="0" err="1"/>
              <a:t>белгі</a:t>
            </a:r>
            <a:r>
              <a:rPr lang="ru-RU" dirty="0"/>
              <a:t>" утверждается приказом директора школы.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84. Управления образования и республиканские школы предоставляют в Министерство итоговые данные о результатах итоговой аттестации обучающихся не позднее 1 июля текущего года.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85. Результаты итоговой аттестации </a:t>
            </a:r>
            <a:r>
              <a:rPr lang="ru-RU" dirty="0" err="1"/>
              <a:t>обучающися</a:t>
            </a:r>
            <a:r>
              <a:rPr lang="ru-RU" dirty="0"/>
              <a:t> обсуждаются на педсовете при участии всех членов Комиссии, формируемой при школе, по итогам работы за учебный год в августе месяце текущего года. Педсовет принимает меры по улучшению качества учебно-воспитательной работы.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126118"/>
            <a:ext cx="88569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228125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1907704" y="483518"/>
            <a:ext cx="4752528" cy="3600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Century Gothic" pitchFamily="34" charset="0"/>
              </a:rPr>
              <a:t>Обучающиеся обязаны</a:t>
            </a:r>
            <a:endParaRPr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467544" y="1635646"/>
            <a:ext cx="8676456" cy="31972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соблюдать нормы поведения, установленные инструкцией; </a:t>
            </a:r>
          </a:p>
          <a:p>
            <a:pPr lvl="0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сдать экзаменационную работу после завершения времени, отведенного для экзамена </a:t>
            </a:r>
            <a:endParaRPr dirty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 lvl="0">
              <a:spcBef>
                <a:spcPts val="1000"/>
              </a:spcBef>
              <a:buNone/>
            </a:pPr>
            <a:r>
              <a:rPr lang="en-US" sz="2000" b="1" dirty="0" smtClean="0">
                <a:latin typeface="Century Gothic" pitchFamily="34" charset="0"/>
              </a:rPr>
              <a:t> </a:t>
            </a:r>
            <a:r>
              <a:rPr lang="kk-KZ" sz="2000" b="1" dirty="0" smtClean="0">
                <a:solidFill>
                  <a:srgbClr val="FF0000"/>
                </a:solidFill>
                <a:latin typeface="Century Gothic" pitchFamily="34" charset="0"/>
              </a:rPr>
              <a:t>Во время тестирования запрещается использовать следующие предметы</a:t>
            </a:r>
            <a:r>
              <a:rPr lang="ru-RU" sz="2000" b="1" dirty="0" smtClean="0">
                <a:solidFill>
                  <a:srgbClr val="FF0000"/>
                </a:solidFill>
                <a:latin typeface="Century Gothic" pitchFamily="34" charset="0"/>
              </a:rPr>
              <a:t>:</a:t>
            </a:r>
          </a:p>
          <a:p>
            <a:pPr fontAlgn="t"/>
            <a:r>
              <a:rPr lang="kk-KZ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мобильные телефоны</a:t>
            </a:r>
            <a:endParaRPr lang="ru-RU" sz="1400" b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 fontAlgn="t"/>
            <a:r>
              <a:rPr lang="kk-KZ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справочные материалы</a:t>
            </a:r>
          </a:p>
          <a:p>
            <a:pPr fontAlgn="t"/>
            <a:r>
              <a:rPr lang="kk-KZ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учебники и другую учебно-методическую литературу</a:t>
            </a:r>
            <a:endParaRPr lang="ru-RU" sz="1400" b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электронные устройства, которые обеспечивают внешнюю связь </a:t>
            </a:r>
            <a:r>
              <a:rPr lang="kk-KZ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(смарт-часы)</a:t>
            </a:r>
            <a:endParaRPr lang="ru-RU" sz="1400" b="1" dirty="0" smtClean="0">
              <a:solidFill>
                <a:schemeClr val="accent4">
                  <a:lumMod val="50000"/>
                </a:schemeClr>
              </a:solidFill>
              <a:latin typeface="Century Gothic" pitchFamily="34" charset="0"/>
            </a:endParaRPr>
          </a:p>
          <a:p>
            <a:pPr fontAlgn="t"/>
            <a:r>
              <a:rPr lang="kk-KZ" sz="1400" b="1" dirty="0" smtClean="0">
                <a:solidFill>
                  <a:schemeClr val="accent4">
                    <a:lumMod val="50000"/>
                  </a:schemeClr>
                </a:solidFill>
                <a:latin typeface="Century Gothic" pitchFamily="34" charset="0"/>
              </a:rPr>
              <a:t>шпаргалки</a:t>
            </a:r>
            <a:endParaRPr sz="2000" dirty="0">
              <a:latin typeface="Century Gothic" pitchFamily="34" charset="0"/>
            </a:endParaRPr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27</a:t>
            </a:fld>
            <a:endParaRPr/>
          </a:p>
        </p:txBody>
      </p:sp>
      <p:pic>
        <p:nvPicPr>
          <p:cNvPr id="17" name="Рисунок 16" descr="vazhno.jpg"/>
          <p:cNvPicPr>
            <a:picLocks noChangeAspect="1"/>
          </p:cNvPicPr>
          <p:nvPr/>
        </p:nvPicPr>
        <p:blipFill>
          <a:blip r:embed="rId3" cstate="print"/>
          <a:srcRect l="115" r="115"/>
          <a:stretch>
            <a:fillRect/>
          </a:stretch>
        </p:blipFill>
        <p:spPr>
          <a:xfrm>
            <a:off x="323528" y="144016"/>
            <a:ext cx="1224136" cy="1224136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entury Gothic" pitchFamily="34" charset="0"/>
              </a:rPr>
              <a:t>Порядок проведения итоговой аттестации </a:t>
            </a:r>
            <a:r>
              <a:rPr lang="ru-RU" dirty="0" smtClean="0">
                <a:latin typeface="Century Gothic" pitchFamily="34" charset="0"/>
              </a:rPr>
              <a:t>обучающихся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9028517"/>
              </p:ext>
            </p:extLst>
          </p:nvPr>
        </p:nvGraphicFramePr>
        <p:xfrm>
          <a:off x="251520" y="1347614"/>
          <a:ext cx="8352929" cy="3227979"/>
        </p:xfrm>
        <a:graphic>
          <a:graphicData uri="http://schemas.openxmlformats.org/drawingml/2006/table">
            <a:tbl>
              <a:tblPr firstRow="1" firstCol="1" bandRow="1">
                <a:tableStyleId>{F651B092-18E9-4975-98B2-6556790C6969}</a:tableStyleId>
              </a:tblPr>
              <a:tblGrid>
                <a:gridCol w="589094"/>
                <a:gridCol w="4577486"/>
                <a:gridCol w="1732375"/>
                <a:gridCol w="1453974"/>
              </a:tblGrid>
              <a:tr h="331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entury Gothic" pitchFamily="34" charset="0"/>
                        </a:rPr>
                        <a:t>№</a:t>
                      </a:r>
                      <a:endParaRPr lang="ru-RU" sz="10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entury Gothic" pitchFamily="34" charset="0"/>
                        </a:rPr>
                        <a:t>Предметы</a:t>
                      </a:r>
                      <a:endParaRPr lang="ru-RU" sz="10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entury Gothic" pitchFamily="34" charset="0"/>
                        </a:rPr>
                        <a:t>Форма экзамена</a:t>
                      </a:r>
                      <a:endParaRPr lang="ru-RU" sz="10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entury Gothic" pitchFamily="34" charset="0"/>
                        </a:rPr>
                        <a:t>Время</a:t>
                      </a:r>
                      <a:endParaRPr lang="ru-RU" sz="10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</a:tr>
              <a:tr h="16560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entury Gothic" pitchFamily="34" charset="0"/>
                        </a:rPr>
                        <a:t>Обязательный</a:t>
                      </a:r>
                      <a:endParaRPr lang="ru-RU" sz="10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1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Родной язык (язык обучения)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письменный (эссе)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3 часа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</a:tr>
              <a:tr h="496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2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Алгебра и начала анализа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письменный (контрольная работа)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 5 часов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</a:tr>
              <a:tr h="165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3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itchFamily="34" charset="0"/>
                        </a:rPr>
                        <a:t>История Казахстана</a:t>
                      </a:r>
                      <a:endParaRPr lang="ru-RU" sz="100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тестирование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itchFamily="34" charset="0"/>
                        </a:rPr>
                        <a:t>80 минут</a:t>
                      </a:r>
                      <a:endParaRPr lang="ru-RU" sz="100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</a:tr>
              <a:tr h="662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4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itchFamily="34" charset="0"/>
                        </a:rPr>
                        <a:t>Казахский язык для школ с русским, узбекским, уйгурским и таджикским языками обучения, русский язык для школ с казахским языком обучения</a:t>
                      </a:r>
                      <a:endParaRPr lang="ru-RU" sz="100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тестирование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80 минут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</a:tr>
              <a:tr h="16560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entury Gothic" pitchFamily="34" charset="0"/>
                        </a:rPr>
                        <a:t>По выбору</a:t>
                      </a:r>
                      <a:endParaRPr lang="ru-RU" sz="1000" b="1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5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itchFamily="34" charset="0"/>
                        </a:rPr>
                        <a:t>Физика, химия, биология, география, геометрия, всемирная история, основы права, литература, иностранный язык (английский язык, французский язык, немецкий язык), информатика</a:t>
                      </a:r>
                      <a:endParaRPr lang="ru-RU" sz="100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itchFamily="34" charset="0"/>
                        </a:rPr>
                        <a:t>тестирование</a:t>
                      </a:r>
                      <a:endParaRPr lang="ru-RU" sz="100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itchFamily="34" charset="0"/>
                        </a:rPr>
                        <a:t>80 минут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86" marR="4628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19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" name="Google Shape;389;p26"/>
          <p:cNvGrpSpPr/>
          <p:nvPr/>
        </p:nvGrpSpPr>
        <p:grpSpPr>
          <a:xfrm>
            <a:off x="2123728" y="1635646"/>
            <a:ext cx="6119008" cy="1944216"/>
            <a:chOff x="-1535283" y="1287960"/>
            <a:chExt cx="11486579" cy="2067200"/>
          </a:xfrm>
        </p:grpSpPr>
        <p:sp>
          <p:nvSpPr>
            <p:cNvPr id="390" name="Google Shape;390;p26"/>
            <p:cNvSpPr/>
            <p:nvPr/>
          </p:nvSpPr>
          <p:spPr>
            <a:xfrm>
              <a:off x="8699476" y="12879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1" name="Google Shape;391;p26"/>
            <p:cNvSpPr/>
            <p:nvPr/>
          </p:nvSpPr>
          <p:spPr>
            <a:xfrm rot="10800000" flipH="1">
              <a:off x="-308909" y="1697039"/>
              <a:ext cx="9030600" cy="1243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2" name="Google Shape;392;p26"/>
            <p:cNvSpPr/>
            <p:nvPr/>
          </p:nvSpPr>
          <p:spPr>
            <a:xfrm rot="10800000" flipH="1">
              <a:off x="8707496" y="1697043"/>
              <a:ext cx="1243800" cy="1243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3" name="Google Shape;393;p26"/>
            <p:cNvSpPr/>
            <p:nvPr/>
          </p:nvSpPr>
          <p:spPr>
            <a:xfrm flipH="1">
              <a:off x="-1535283" y="1697043"/>
              <a:ext cx="1243800" cy="1243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4" name="Google Shape;394;p26"/>
            <p:cNvSpPr/>
            <p:nvPr/>
          </p:nvSpPr>
          <p:spPr>
            <a:xfrm rot="10800000">
              <a:off x="-1535278" y="29408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95" name="Google Shape;395;p26"/>
          <p:cNvGrpSpPr/>
          <p:nvPr/>
        </p:nvGrpSpPr>
        <p:grpSpPr>
          <a:xfrm>
            <a:off x="1835696" y="3199284"/>
            <a:ext cx="5616624" cy="1944216"/>
            <a:chOff x="-1535283" y="1287960"/>
            <a:chExt cx="11486579" cy="2067200"/>
          </a:xfrm>
        </p:grpSpPr>
        <p:sp>
          <p:nvSpPr>
            <p:cNvPr id="396" name="Google Shape;396;p26"/>
            <p:cNvSpPr/>
            <p:nvPr/>
          </p:nvSpPr>
          <p:spPr>
            <a:xfrm>
              <a:off x="8699476" y="12879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7" name="Google Shape;397;p26"/>
            <p:cNvSpPr/>
            <p:nvPr/>
          </p:nvSpPr>
          <p:spPr>
            <a:xfrm rot="10800000" flipH="1">
              <a:off x="-308909" y="1697039"/>
              <a:ext cx="9030600" cy="1243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8" name="Google Shape;398;p26"/>
            <p:cNvSpPr/>
            <p:nvPr/>
          </p:nvSpPr>
          <p:spPr>
            <a:xfrm rot="10800000" flipH="1">
              <a:off x="8707496" y="1697043"/>
              <a:ext cx="1243800" cy="1243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99" name="Google Shape;399;p26"/>
            <p:cNvSpPr/>
            <p:nvPr/>
          </p:nvSpPr>
          <p:spPr>
            <a:xfrm flipH="1">
              <a:off x="-1535283" y="1697043"/>
              <a:ext cx="1243800" cy="1243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00" name="Google Shape;400;p26"/>
            <p:cNvSpPr/>
            <p:nvPr/>
          </p:nvSpPr>
          <p:spPr>
            <a:xfrm rot="10800000">
              <a:off x="-1535278" y="29408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401" name="Google Shape;401;p26"/>
          <p:cNvGrpSpPr/>
          <p:nvPr/>
        </p:nvGrpSpPr>
        <p:grpSpPr>
          <a:xfrm>
            <a:off x="2619400" y="0"/>
            <a:ext cx="6129064" cy="1851669"/>
            <a:chOff x="-1535283" y="1287960"/>
            <a:chExt cx="11486579" cy="2067200"/>
          </a:xfrm>
        </p:grpSpPr>
        <p:sp>
          <p:nvSpPr>
            <p:cNvPr id="402" name="Google Shape;402;p26"/>
            <p:cNvSpPr/>
            <p:nvPr/>
          </p:nvSpPr>
          <p:spPr>
            <a:xfrm>
              <a:off x="8699476" y="12879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03" name="Google Shape;403;p26"/>
            <p:cNvSpPr/>
            <p:nvPr/>
          </p:nvSpPr>
          <p:spPr>
            <a:xfrm rot="10800000" flipH="1">
              <a:off x="-308909" y="1697039"/>
              <a:ext cx="9030600" cy="1243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04" name="Google Shape;404;p26"/>
            <p:cNvSpPr/>
            <p:nvPr/>
          </p:nvSpPr>
          <p:spPr>
            <a:xfrm rot="10800000" flipH="1">
              <a:off x="8707496" y="1697043"/>
              <a:ext cx="1243800" cy="1243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05" name="Google Shape;405;p26"/>
            <p:cNvSpPr/>
            <p:nvPr/>
          </p:nvSpPr>
          <p:spPr>
            <a:xfrm flipH="1">
              <a:off x="-1535283" y="1697043"/>
              <a:ext cx="1243800" cy="12438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06" name="Google Shape;406;p26"/>
            <p:cNvSpPr/>
            <p:nvPr/>
          </p:nvSpPr>
          <p:spPr>
            <a:xfrm rot="10800000">
              <a:off x="-1535278" y="2940860"/>
              <a:ext cx="1243800" cy="414300"/>
            </a:xfrm>
            <a:prstGeom prst="triangle">
              <a:avLst>
                <a:gd name="adj" fmla="val 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413" name="Google Shape;413;p26"/>
          <p:cNvSpPr txBox="1">
            <a:spLocks noGrp="1"/>
          </p:cNvSpPr>
          <p:nvPr>
            <p:ph type="sldNum" idx="12"/>
          </p:nvPr>
        </p:nvSpPr>
        <p:spPr>
          <a:xfrm>
            <a:off x="8820472" y="48279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 </a:t>
            </a:r>
            <a:endParaRPr dirty="0"/>
          </a:p>
        </p:txBody>
      </p:sp>
      <p:sp>
        <p:nvSpPr>
          <p:cNvPr id="407" name="Google Shape;407;p26"/>
          <p:cNvSpPr txBox="1">
            <a:spLocks noGrp="1"/>
          </p:cNvSpPr>
          <p:nvPr>
            <p:ph type="ctrTitle" idx="4294967295"/>
          </p:nvPr>
        </p:nvSpPr>
        <p:spPr>
          <a:xfrm>
            <a:off x="3203849" y="267494"/>
            <a:ext cx="5038887" cy="1160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just"/>
            <a:r>
              <a:rPr lang="kk-KZ" sz="1200" dirty="0" smtClean="0">
                <a:solidFill>
                  <a:schemeClr val="bg1"/>
                </a:solidFill>
                <a:latin typeface="Century Gothic" pitchFamily="34" charset="0"/>
              </a:rPr>
              <a:t>Спецификации итоговой аттестации составлены в тесной связи с учебными программами обновленного содержания образования и системой критериального оценивания</a:t>
            </a:r>
            <a:endParaRPr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08" name="Google Shape;408;p26"/>
          <p:cNvSpPr txBox="1">
            <a:spLocks noGrp="1"/>
          </p:cNvSpPr>
          <p:nvPr>
            <p:ph type="subTitle" idx="4294967295"/>
          </p:nvPr>
        </p:nvSpPr>
        <p:spPr>
          <a:xfrm>
            <a:off x="0" y="1347788"/>
            <a:ext cx="3759200" cy="2873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1000"/>
              </a:spcAft>
              <a:buNone/>
            </a:pPr>
            <a:r>
              <a:rPr lang="ru-RU" sz="1800" dirty="0" smtClean="0">
                <a:solidFill>
                  <a:srgbClr val="3F5378"/>
                </a:solidFill>
              </a:rPr>
              <a:t> </a:t>
            </a:r>
            <a:endParaRPr sz="1800" dirty="0">
              <a:solidFill>
                <a:srgbClr val="3F5378"/>
              </a:solidFill>
            </a:endParaRPr>
          </a:p>
        </p:txBody>
      </p:sp>
      <p:sp>
        <p:nvSpPr>
          <p:cNvPr id="409" name="Google Shape;409;p26"/>
          <p:cNvSpPr txBox="1">
            <a:spLocks noGrp="1"/>
          </p:cNvSpPr>
          <p:nvPr>
            <p:ph type="ctrTitle" idx="4294967295"/>
          </p:nvPr>
        </p:nvSpPr>
        <p:spPr>
          <a:xfrm>
            <a:off x="0" y="3694113"/>
            <a:ext cx="3917950" cy="1038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smtClean="0"/>
              <a:t> </a:t>
            </a:r>
            <a:endParaRPr sz="3000" dirty="0"/>
          </a:p>
        </p:txBody>
      </p:sp>
      <p:sp>
        <p:nvSpPr>
          <p:cNvPr id="410" name="Google Shape;410;p26"/>
          <p:cNvSpPr txBox="1">
            <a:spLocks noGrp="1"/>
          </p:cNvSpPr>
          <p:nvPr>
            <p:ph type="subTitle" idx="4294967295"/>
          </p:nvPr>
        </p:nvSpPr>
        <p:spPr>
          <a:xfrm>
            <a:off x="0" y="4243388"/>
            <a:ext cx="3917950" cy="4127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1000"/>
              </a:spcAft>
              <a:buNone/>
            </a:pPr>
            <a:r>
              <a:rPr lang="ru-RU" sz="1800" dirty="0" smtClean="0">
                <a:solidFill>
                  <a:srgbClr val="3F5378"/>
                </a:solidFill>
              </a:rPr>
              <a:t> </a:t>
            </a:r>
            <a:endParaRPr sz="1800" dirty="0">
              <a:solidFill>
                <a:srgbClr val="3F5378"/>
              </a:solidFill>
            </a:endParaRPr>
          </a:p>
        </p:txBody>
      </p:sp>
      <p:sp>
        <p:nvSpPr>
          <p:cNvPr id="411" name="Google Shape;411;p26"/>
          <p:cNvSpPr txBox="1">
            <a:spLocks noGrp="1"/>
          </p:cNvSpPr>
          <p:nvPr>
            <p:ph type="ctrTitle" idx="4294967295"/>
          </p:nvPr>
        </p:nvSpPr>
        <p:spPr>
          <a:xfrm>
            <a:off x="0" y="2241550"/>
            <a:ext cx="3917950" cy="53498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dirty="0" smtClean="0"/>
              <a:t> </a:t>
            </a:r>
            <a:endParaRPr sz="3000" dirty="0"/>
          </a:p>
        </p:txBody>
      </p:sp>
      <p:sp>
        <p:nvSpPr>
          <p:cNvPr id="412" name="Google Shape;412;p26"/>
          <p:cNvSpPr txBox="1">
            <a:spLocks noGrp="1"/>
          </p:cNvSpPr>
          <p:nvPr>
            <p:ph type="subTitle" idx="4294967295"/>
          </p:nvPr>
        </p:nvSpPr>
        <p:spPr>
          <a:xfrm>
            <a:off x="0" y="2776538"/>
            <a:ext cx="3917950" cy="4127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1000"/>
              </a:spcAft>
              <a:buNone/>
            </a:pPr>
            <a:r>
              <a:rPr lang="ru-RU" sz="1800" dirty="0" smtClean="0">
                <a:solidFill>
                  <a:srgbClr val="3F5378"/>
                </a:solidFill>
              </a:rPr>
              <a:t> </a:t>
            </a:r>
            <a:endParaRPr sz="1800" dirty="0">
              <a:solidFill>
                <a:srgbClr val="3F5378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23218" y="2189791"/>
            <a:ext cx="4464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200" b="1" dirty="0" smtClean="0">
                <a:solidFill>
                  <a:schemeClr val="bg1"/>
                </a:solidFill>
                <a:latin typeface="Century Gothic" pitchFamily="34" charset="0"/>
              </a:rPr>
              <a:t>Содержание экзаменационных работ направлено на достижение ожидаемых результатов учебной программы по предмету  и навыки, которыми должны овладеть обучающиеся</a:t>
            </a:r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27784" y="3723878"/>
            <a:ext cx="4392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Оценивание экзаменационных работ осуществляется по бальной системе, определяется процентное соотношение к баллу и ставится соответствующая оценка</a:t>
            </a:r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72007" y="137269"/>
            <a:ext cx="2123727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kk-KZ" sz="1800" b="1" i="1" dirty="0" smtClean="0">
                <a:solidFill>
                  <a:schemeClr val="bg1"/>
                </a:solidFill>
                <a:latin typeface="Century Gothic" pitchFamily="34" charset="0"/>
              </a:rPr>
              <a:t>Спецификация</a:t>
            </a:r>
            <a:endParaRPr lang="kk-KZ" sz="1100" i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0" y="894341"/>
            <a:ext cx="243535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entury Gothic" pitchFamily="34" charset="0"/>
              </a:rPr>
              <a:t>Содержание итоговой аттестации и ожидаемые </a:t>
            </a:r>
            <a:r>
              <a:rPr lang="ru-RU" dirty="0" smtClean="0">
                <a:latin typeface="Century Gothic" pitchFamily="34" charset="0"/>
              </a:rPr>
              <a:t>результаты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ru-RU" dirty="0" smtClean="0">
                <a:latin typeface="Century Gothic" pitchFamily="34" charset="0"/>
              </a:rPr>
              <a:t>регламентируются </a:t>
            </a:r>
            <a:r>
              <a:rPr lang="ru-RU" dirty="0">
                <a:latin typeface="Century Gothic" pitchFamily="34" charset="0"/>
              </a:rPr>
              <a:t>спецификацией в разрезе каждого предмета и языка обучения</a:t>
            </a:r>
            <a:r>
              <a:rPr lang="ru-RU" dirty="0" smtClean="0">
                <a:latin typeface="Century Gothic" pitchFamily="34" charset="0"/>
              </a:rPr>
              <a:t>. английский/французский/немецкий</a:t>
            </a:r>
            <a:r>
              <a:rPr lang="ru-RU" dirty="0">
                <a:latin typeface="Century Gothic" pitchFamily="34" charset="0"/>
              </a:rPr>
              <a:t>), Информатика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539552" y="392575"/>
            <a:ext cx="5629933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3600" dirty="0">
                <a:latin typeface="Century Gothic" pitchFamily="34" charset="0"/>
              </a:rPr>
              <a:t> </a:t>
            </a:r>
            <a:r>
              <a:rPr lang="ru-RU" sz="2800" dirty="0">
                <a:latin typeface="Century Gothic" pitchFamily="34" charset="0"/>
              </a:rPr>
              <a:t>Родной язык (язык обучения)</a:t>
            </a:r>
            <a:endParaRPr sz="2800"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1725479843"/>
              </p:ext>
            </p:extLst>
          </p:nvPr>
        </p:nvGraphicFramePr>
        <p:xfrm>
          <a:off x="683568" y="1491630"/>
          <a:ext cx="7920880" cy="2898469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3960440"/>
                <a:gridCol w="3960440"/>
              </a:tblGrid>
              <a:tr h="651839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8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часа 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22471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Для написания эссе выпускникам предлагается выбрать одну тему. Содержание эссе должно содержать 250-300 слов. В эссе необходимо определить главную мысль, сформулировать проблему, написать аргументы, использовать языковые средства и приемы языка, сформулировать общий вывод и сделать резюме. </a:t>
                      </a:r>
                      <a:endParaRPr lang="ru-RU" sz="2000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179512" y="536591"/>
            <a:ext cx="6552727" cy="3789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3200" dirty="0" smtClean="0">
                <a:latin typeface="Century Gothic" pitchFamily="34" charset="0"/>
              </a:rPr>
              <a:t>Алгебра </a:t>
            </a:r>
            <a:r>
              <a:rPr lang="ru-RU" sz="3200" dirty="0">
                <a:latin typeface="Century Gothic" pitchFamily="34" charset="0"/>
              </a:rPr>
              <a:t>и начала анализа. </a:t>
            </a:r>
            <a:endParaRPr sz="3200"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1924511001"/>
              </p:ext>
            </p:extLst>
          </p:nvPr>
        </p:nvGraphicFramePr>
        <p:xfrm>
          <a:off x="323528" y="1419623"/>
          <a:ext cx="8496944" cy="3025926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248472"/>
                <a:gridCol w="4248472"/>
              </a:tblGrid>
              <a:tr h="574473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8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часов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45145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Контрольная работа состоит из 5 заданий для общественно-гуманитарного направления, 6 заданий для естественно-математического направления и для школ с углубленным изучением математики, направленных на выявление степени усвоения математических фактов, понятий и приемов, умение решать прикладные и логические задачи. </a:t>
                      </a:r>
                      <a:endParaRPr lang="ru-RU" sz="2000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77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323528" y="536591"/>
            <a:ext cx="6552727" cy="3789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3600" dirty="0">
                <a:latin typeface="Century Gothic" pitchFamily="34" charset="0"/>
              </a:rPr>
              <a:t>История Казахстана</a:t>
            </a:r>
            <a:endParaRPr sz="3600"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804259336"/>
              </p:ext>
            </p:extLst>
          </p:nvPr>
        </p:nvGraphicFramePr>
        <p:xfrm>
          <a:off x="323528" y="1635646"/>
          <a:ext cx="8424936" cy="2520279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212468"/>
                <a:gridCol w="4212468"/>
              </a:tblGrid>
              <a:tr h="478476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8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80 минут 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04180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Тест состоит из 18 заданий: 10 тестовых заданий с выбором одного правильного ответа, 5 тестовых заданий с выбором одного правильного ответа к одному контексту, 3 тестовых заданий открытой формы.</a:t>
                      </a:r>
                      <a:endParaRPr lang="ru-RU" sz="2000" dirty="0"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582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323528" y="555526"/>
            <a:ext cx="6552727" cy="3789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smtClean="0">
                <a:latin typeface="Century Gothic" pitchFamily="34" charset="0"/>
              </a:rPr>
              <a:t>Казахский </a:t>
            </a:r>
            <a:r>
              <a:rPr lang="ru-RU" dirty="0">
                <a:latin typeface="Century Gothic" pitchFamily="34" charset="0"/>
              </a:rPr>
              <a:t>язык для школ с русским и русский язык для школ с казахским языком обучения</a:t>
            </a:r>
            <a:r>
              <a:rPr lang="ru-RU" dirty="0" smtClean="0">
                <a:latin typeface="Century Gothic" pitchFamily="34" charset="0"/>
              </a:rPr>
              <a:t>. </a:t>
            </a:r>
            <a:endParaRPr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1654472799"/>
              </p:ext>
            </p:extLst>
          </p:nvPr>
        </p:nvGraphicFramePr>
        <p:xfrm>
          <a:off x="323528" y="1491630"/>
          <a:ext cx="8568952" cy="2878729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284476"/>
                <a:gridCol w="4284476"/>
              </a:tblGrid>
              <a:tr h="432048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6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 минут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87220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Тест состоит из 18 тестовых заданий по двум блокам: </a:t>
                      </a:r>
                      <a:r>
                        <a:rPr lang="ru-RU" sz="1800" dirty="0" err="1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Аудирование</a:t>
                      </a:r>
                      <a:r>
                        <a:rPr lang="ru-RU" sz="1800" dirty="0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(2 текста: 5 тестовых заданий к каждому тексту с выбором одного правильного ответа);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Чтение (2 текста: 1 текст с 5 тестовыми заданиями с выбором одного правильного ответа, 1 текст с 3 тестовыми заданиями открытой формы). </a:t>
                      </a: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7447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kk-KZ" sz="1600" b="1" i="0" u="none" strike="noStrike" cap="none" dirty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Максимальный балл</a:t>
                      </a:r>
                      <a:endParaRPr lang="ru-RU" sz="1600" b="1" i="0" u="none" strike="noStrike" cap="non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  <a:sym typeface="Arial"/>
                      </a:endParaRP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050" b="1" dirty="0" smtClean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30 </a:t>
                      </a:r>
                      <a:r>
                        <a:rPr lang="kk-KZ" sz="1600" b="1" dirty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баллов 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183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107504" y="411510"/>
            <a:ext cx="6624736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1600" dirty="0">
                <a:latin typeface="Century Gothic" pitchFamily="34" charset="0"/>
              </a:rPr>
              <a:t>Предметы по выбору: Физика, химия, биология, </a:t>
            </a:r>
            <a:r>
              <a:rPr lang="ru-RU" sz="1600" dirty="0" smtClean="0">
                <a:latin typeface="Century Gothic" pitchFamily="34" charset="0"/>
              </a:rPr>
              <a:t>география,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ru-RU" sz="1600" dirty="0" smtClean="0">
                <a:latin typeface="Century Gothic" pitchFamily="34" charset="0"/>
              </a:rPr>
              <a:t>геометрия,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ru-RU" sz="1600" dirty="0" smtClean="0">
                <a:latin typeface="Century Gothic" pitchFamily="34" charset="0"/>
              </a:rPr>
              <a:t>всемирная </a:t>
            </a:r>
            <a:r>
              <a:rPr lang="ru-RU" sz="1600" dirty="0">
                <a:latin typeface="Century Gothic" pitchFamily="34" charset="0"/>
              </a:rPr>
              <a:t>история, основы </a:t>
            </a:r>
            <a:r>
              <a:rPr lang="ru-RU" sz="1600" dirty="0" smtClean="0">
                <a:latin typeface="Century Gothic" pitchFamily="34" charset="0"/>
              </a:rPr>
              <a:t>права,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ru-RU" sz="1600" dirty="0" smtClean="0">
                <a:latin typeface="Century Gothic" pitchFamily="34" charset="0"/>
              </a:rPr>
              <a:t>литература</a:t>
            </a:r>
            <a:endParaRPr sz="3600" dirty="0">
              <a:latin typeface="Century Gothic" pitchFamily="34" charset="0"/>
            </a:endParaRPr>
          </a:p>
        </p:txBody>
      </p:sp>
      <p:sp>
        <p:nvSpPr>
          <p:cNvPr id="343" name="Google Shape;343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dirty="0"/>
          </a:p>
        </p:txBody>
      </p:sp>
      <p:graphicFrame>
        <p:nvGraphicFramePr>
          <p:cNvPr id="342" name="Google Shape;342;p23"/>
          <p:cNvGraphicFramePr/>
          <p:nvPr>
            <p:extLst>
              <p:ext uri="{D42A27DB-BD31-4B8C-83A1-F6EECF244321}">
                <p14:modId xmlns:p14="http://schemas.microsoft.com/office/powerpoint/2010/main" xmlns="" val="3969819735"/>
              </p:ext>
            </p:extLst>
          </p:nvPr>
        </p:nvGraphicFramePr>
        <p:xfrm>
          <a:off x="251520" y="1635646"/>
          <a:ext cx="8568952" cy="2628154"/>
        </p:xfrm>
        <a:graphic>
          <a:graphicData uri="http://schemas.openxmlformats.org/drawingml/2006/table">
            <a:tbl>
              <a:tblPr>
                <a:noFill/>
                <a:tableStyleId>{F651B092-18E9-4975-98B2-6556790C6969}</a:tableStyleId>
              </a:tblPr>
              <a:tblGrid>
                <a:gridCol w="4284476"/>
                <a:gridCol w="4284476"/>
              </a:tblGrid>
              <a:tr h="611930">
                <a:tc>
                  <a:txBody>
                    <a:bodyPr/>
                    <a:lstStyle/>
                    <a:p>
                      <a:pPr marR="0" algn="ctr" rtl="0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8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Время выполнения</a:t>
                      </a:r>
                      <a:endParaRPr lang="ru-RU" sz="1800" b="1" i="0" u="none" strike="noStrike" cap="non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  <a:sym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80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 мин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404294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entury Gothic" pitchFamily="34" charset="0"/>
                          <a:ea typeface="Arial"/>
                        </a:rPr>
                        <a:t>Тест состоит из 18 заданий: 10 тестовых заданий с выбором одного правильного ответа, 5 тестовых заданий с выбором одного правильного ответа к одному контексту, 3 тестовых заданий открытой формы.</a:t>
                      </a:r>
                    </a:p>
                  </a:txBody>
                  <a:tcPr marL="68580" marR="68580" marT="71755" marB="7175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1193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200" b="1" i="0" u="none" strike="noStrike" cap="non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  <a:sym typeface="Arial"/>
                        </a:rPr>
                        <a:t>Максимальный балл</a:t>
                      </a:r>
                    </a:p>
                  </a:txBody>
                  <a:tcPr marL="68580" marR="68580" marT="71755" marB="7175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D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Times New Roman"/>
                          <a:cs typeface="Arial"/>
                        </a:rPr>
                        <a:t>30 баллов </a:t>
                      </a:r>
                    </a:p>
                  </a:txBody>
                  <a:tcPr marL="68580" marR="68580" marT="0" marB="0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7D3E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F3F3F3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Contents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oboto Cn">
      <a:majorFont>
        <a:latin typeface="Roboto Condensed Light"/>
        <a:ea typeface="Spica Neue"/>
        <a:cs typeface=""/>
      </a:majorFont>
      <a:minorFont>
        <a:latin typeface="Roboto Light"/>
        <a:ea typeface="Spica Neue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mpd="thinThick">
          <a:noFill/>
          <a:tailEnd type="triangle" w="lg" len="lg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prstDash val="solid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3195</Words>
  <Application>Microsoft Office PowerPoint</Application>
  <PresentationFormat>Экран (16:9)</PresentationFormat>
  <Paragraphs>243</Paragraphs>
  <Slides>27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Salerio template</vt:lpstr>
      <vt:lpstr>11_Contents</vt:lpstr>
      <vt:lpstr>Итоговая аттестация 11 класс  2020-2021 учебный год</vt:lpstr>
      <vt:lpstr>Нормативно- правовое обеспечение</vt:lpstr>
      <vt:lpstr>Порядок проведения итоговой аттестации обучающихся</vt:lpstr>
      <vt:lpstr>Спецификации итоговой аттестации составлены в тесной связи с учебными программами обновленного содержания образования и системой критериального оценивания</vt:lpstr>
      <vt:lpstr> Родной язык (язык обучения)</vt:lpstr>
      <vt:lpstr>Алгебра и начала анализа. </vt:lpstr>
      <vt:lpstr>История Казахстана</vt:lpstr>
      <vt:lpstr>Казахский язык для школ с русским и русский язык для школ с казахским языком обучения. </vt:lpstr>
      <vt:lpstr>Предметы по выбору: Физика, химия, биология, география, геометрия, всемирная история, основы права, литература</vt:lpstr>
      <vt:lpstr>Иностранные языки (английский, немецкий, французский). </vt:lpstr>
      <vt:lpstr>Информатика.</vt:lpstr>
      <vt:lpstr>Типовые правила </vt:lpstr>
      <vt:lpstr>По результатам итоговой аттестации</vt:lpstr>
      <vt:lpstr>Организация и проведение  экзамена</vt:lpstr>
      <vt:lpstr>Организация и проведение  экзамена</vt:lpstr>
      <vt:lpstr>Организация и проведение  экзамена</vt:lpstr>
      <vt:lpstr>Организация и проведение  экзамена</vt:lpstr>
      <vt:lpstr>Организация  и проведения экзамена</vt:lpstr>
      <vt:lpstr>Организация и проведения  экзамена</vt:lpstr>
      <vt:lpstr>Организация  и проведения экзамена</vt:lpstr>
      <vt:lpstr>Организация экзамена</vt:lpstr>
      <vt:lpstr>Организация экзамена</vt:lpstr>
      <vt:lpstr>Организация экзамена</vt:lpstr>
      <vt:lpstr>Организация экзамена</vt:lpstr>
      <vt:lpstr>Организация экзамена</vt:lpstr>
      <vt:lpstr>Организация экзамена</vt:lpstr>
      <vt:lpstr>Обучающиеся обязаны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Пользователь</dc:creator>
  <cp:lastModifiedBy>Пользователь</cp:lastModifiedBy>
  <cp:revision>55</cp:revision>
  <dcterms:modified xsi:type="dcterms:W3CDTF">2021-02-20T08:26:14Z</dcterms:modified>
</cp:coreProperties>
</file>